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media/image35.jpg" ContentType="image/jpeg"/>
  <Override PartName="/ppt/media/image36.jpg" ContentType="image/jpeg"/>
  <Override PartName="/ppt/media/image37.jpg" ContentType="image/jpeg"/>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1" r:id="rId1"/>
    <p:sldMasterId id="2147483735" r:id="rId2"/>
    <p:sldMasterId id="2147483747" r:id="rId3"/>
    <p:sldMasterId id="2147483793" r:id="rId4"/>
    <p:sldMasterId id="2147483818" r:id="rId5"/>
    <p:sldMasterId id="2147483829" r:id="rId6"/>
    <p:sldMasterId id="2147483877" r:id="rId7"/>
    <p:sldMasterId id="2147483887" r:id="rId8"/>
    <p:sldMasterId id="2147484000" r:id="rId9"/>
  </p:sldMasterIdLst>
  <p:notesMasterIdLst>
    <p:notesMasterId r:id="rId64"/>
  </p:notesMasterIdLst>
  <p:handoutMasterIdLst>
    <p:handoutMasterId r:id="rId65"/>
  </p:handoutMasterIdLst>
  <p:sldIdLst>
    <p:sldId id="429" r:id="rId10"/>
    <p:sldId id="3534" r:id="rId11"/>
    <p:sldId id="3537" r:id="rId12"/>
    <p:sldId id="273" r:id="rId13"/>
    <p:sldId id="3536" r:id="rId14"/>
    <p:sldId id="3540" r:id="rId15"/>
    <p:sldId id="257" r:id="rId16"/>
    <p:sldId id="272" r:id="rId17"/>
    <p:sldId id="258" r:id="rId18"/>
    <p:sldId id="259" r:id="rId19"/>
    <p:sldId id="260" r:id="rId20"/>
    <p:sldId id="261" r:id="rId21"/>
    <p:sldId id="262" r:id="rId22"/>
    <p:sldId id="263" r:id="rId23"/>
    <p:sldId id="1419" r:id="rId24"/>
    <p:sldId id="264" r:id="rId25"/>
    <p:sldId id="265" r:id="rId26"/>
    <p:sldId id="266" r:id="rId27"/>
    <p:sldId id="267" r:id="rId28"/>
    <p:sldId id="268" r:id="rId29"/>
    <p:sldId id="1467" r:id="rId30"/>
    <p:sldId id="3502" r:id="rId31"/>
    <p:sldId id="269" r:id="rId32"/>
    <p:sldId id="270" r:id="rId33"/>
    <p:sldId id="271" r:id="rId34"/>
    <p:sldId id="3511" r:id="rId35"/>
    <p:sldId id="279" r:id="rId36"/>
    <p:sldId id="274" r:id="rId37"/>
    <p:sldId id="1380" r:id="rId38"/>
    <p:sldId id="1283" r:id="rId39"/>
    <p:sldId id="3530" r:id="rId40"/>
    <p:sldId id="3503" r:id="rId41"/>
    <p:sldId id="3504" r:id="rId42"/>
    <p:sldId id="3506" r:id="rId43"/>
    <p:sldId id="3496" r:id="rId44"/>
    <p:sldId id="342" r:id="rId45"/>
    <p:sldId id="280" r:id="rId46"/>
    <p:sldId id="343" r:id="rId47"/>
    <p:sldId id="3505" r:id="rId48"/>
    <p:sldId id="1522" r:id="rId49"/>
    <p:sldId id="3507" r:id="rId50"/>
    <p:sldId id="1345" r:id="rId51"/>
    <p:sldId id="3501" r:id="rId52"/>
    <p:sldId id="410" r:id="rId53"/>
    <p:sldId id="411" r:id="rId54"/>
    <p:sldId id="3508" r:id="rId55"/>
    <p:sldId id="3509" r:id="rId56"/>
    <p:sldId id="277" r:id="rId57"/>
    <p:sldId id="276" r:id="rId58"/>
    <p:sldId id="3499" r:id="rId59"/>
    <p:sldId id="281" r:id="rId60"/>
    <p:sldId id="3533" r:id="rId61"/>
    <p:sldId id="282" r:id="rId62"/>
    <p:sldId id="278" r:id="rId63"/>
  </p:sldIdLst>
  <p:sldSz cx="12192000" cy="6858000"/>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9"/>
    <a:srgbClr val="5630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62" autoAdjust="0"/>
  </p:normalViewPr>
  <p:slideViewPr>
    <p:cSldViewPr snapToGrid="0" snapToObjects="1">
      <p:cViewPr varScale="1">
        <p:scale>
          <a:sx n="93" d="100"/>
          <a:sy n="93" d="100"/>
        </p:scale>
        <p:origin x="12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78B746-65D1-4186-829E-28A07C36873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18588F9-6C36-4B14-B60D-C408EB95A30C}">
      <dgm:prSet/>
      <dgm:spPr/>
      <dgm:t>
        <a:bodyPr/>
        <a:lstStyle/>
        <a:p>
          <a:r>
            <a:rPr lang="en-US"/>
            <a:t>Just about everybody:  </a:t>
          </a:r>
        </a:p>
      </dgm:t>
    </dgm:pt>
    <dgm:pt modelId="{F3126342-F925-4504-BF71-060E42A0B670}" type="parTrans" cxnId="{A65963E7-3F2F-4EFA-B685-C8FEFB33C51B}">
      <dgm:prSet/>
      <dgm:spPr/>
      <dgm:t>
        <a:bodyPr/>
        <a:lstStyle/>
        <a:p>
          <a:endParaRPr lang="en-US"/>
        </a:p>
      </dgm:t>
    </dgm:pt>
    <dgm:pt modelId="{4EE9CFCC-8F34-4416-85A7-341E45DA0098}" type="sibTrans" cxnId="{A65963E7-3F2F-4EFA-B685-C8FEFB33C51B}">
      <dgm:prSet/>
      <dgm:spPr/>
      <dgm:t>
        <a:bodyPr/>
        <a:lstStyle/>
        <a:p>
          <a:endParaRPr lang="en-US"/>
        </a:p>
      </dgm:t>
    </dgm:pt>
    <dgm:pt modelId="{E78069CE-866E-4B4D-A400-47D8EE199901}">
      <dgm:prSet/>
      <dgm:spPr/>
      <dgm:t>
        <a:bodyPr/>
        <a:lstStyle/>
        <a:p>
          <a:r>
            <a:rPr lang="en-US" dirty="0"/>
            <a:t>Amazon, Microsoft, Google, Facebook, Twitter, yahoo,  Adobe,….</a:t>
          </a:r>
        </a:p>
      </dgm:t>
    </dgm:pt>
    <dgm:pt modelId="{816FF5AD-6F5E-4DD1-A5D1-86535BC626A9}" type="parTrans" cxnId="{5A329492-2DDE-4512-81A8-ED5B4CDCFA1E}">
      <dgm:prSet/>
      <dgm:spPr/>
      <dgm:t>
        <a:bodyPr/>
        <a:lstStyle/>
        <a:p>
          <a:endParaRPr lang="en-US"/>
        </a:p>
      </dgm:t>
    </dgm:pt>
    <dgm:pt modelId="{A75D6462-2BE0-421E-8E46-D079E399E9A3}" type="sibTrans" cxnId="{5A329492-2DDE-4512-81A8-ED5B4CDCFA1E}">
      <dgm:prSet/>
      <dgm:spPr/>
      <dgm:t>
        <a:bodyPr/>
        <a:lstStyle/>
        <a:p>
          <a:endParaRPr lang="en-US"/>
        </a:p>
      </dgm:t>
    </dgm:pt>
    <dgm:pt modelId="{DE9B05FC-2DEA-41B4-B2D8-940CAB607E9C}" type="pres">
      <dgm:prSet presAssocID="{B478B746-65D1-4186-829E-28A07C368736}" presName="linear" presStyleCnt="0">
        <dgm:presLayoutVars>
          <dgm:animLvl val="lvl"/>
          <dgm:resizeHandles val="exact"/>
        </dgm:presLayoutVars>
      </dgm:prSet>
      <dgm:spPr/>
    </dgm:pt>
    <dgm:pt modelId="{226658BE-93D8-4373-BBA5-18F1895954F3}" type="pres">
      <dgm:prSet presAssocID="{D18588F9-6C36-4B14-B60D-C408EB95A30C}" presName="parentText" presStyleLbl="node1" presStyleIdx="0" presStyleCnt="2">
        <dgm:presLayoutVars>
          <dgm:chMax val="0"/>
          <dgm:bulletEnabled val="1"/>
        </dgm:presLayoutVars>
      </dgm:prSet>
      <dgm:spPr/>
    </dgm:pt>
    <dgm:pt modelId="{E7A478F8-AA8A-4209-B41E-A9D17007C1D8}" type="pres">
      <dgm:prSet presAssocID="{4EE9CFCC-8F34-4416-85A7-341E45DA0098}" presName="spacer" presStyleCnt="0"/>
      <dgm:spPr/>
    </dgm:pt>
    <dgm:pt modelId="{B01D5A52-A04F-4C6C-911F-D600EAD46F32}" type="pres">
      <dgm:prSet presAssocID="{E78069CE-866E-4B4D-A400-47D8EE199901}" presName="parentText" presStyleLbl="node1" presStyleIdx="1" presStyleCnt="2">
        <dgm:presLayoutVars>
          <dgm:chMax val="0"/>
          <dgm:bulletEnabled val="1"/>
        </dgm:presLayoutVars>
      </dgm:prSet>
      <dgm:spPr/>
    </dgm:pt>
  </dgm:ptLst>
  <dgm:cxnLst>
    <dgm:cxn modelId="{8C5FDA2E-0B0B-4129-9878-65E04B4DCB17}" type="presOf" srcId="{D18588F9-6C36-4B14-B60D-C408EB95A30C}" destId="{226658BE-93D8-4373-BBA5-18F1895954F3}" srcOrd="0" destOrd="0" presId="urn:microsoft.com/office/officeart/2005/8/layout/vList2"/>
    <dgm:cxn modelId="{CA7FB936-221C-4B92-B8BB-A393B7A71766}" type="presOf" srcId="{E78069CE-866E-4B4D-A400-47D8EE199901}" destId="{B01D5A52-A04F-4C6C-911F-D600EAD46F32}" srcOrd="0" destOrd="0" presId="urn:microsoft.com/office/officeart/2005/8/layout/vList2"/>
    <dgm:cxn modelId="{40FB8972-0B2C-4D8F-BE13-821D03AD94FE}" type="presOf" srcId="{B478B746-65D1-4186-829E-28A07C368736}" destId="{DE9B05FC-2DEA-41B4-B2D8-940CAB607E9C}" srcOrd="0" destOrd="0" presId="urn:microsoft.com/office/officeart/2005/8/layout/vList2"/>
    <dgm:cxn modelId="{5A329492-2DDE-4512-81A8-ED5B4CDCFA1E}" srcId="{B478B746-65D1-4186-829E-28A07C368736}" destId="{E78069CE-866E-4B4D-A400-47D8EE199901}" srcOrd="1" destOrd="0" parTransId="{816FF5AD-6F5E-4DD1-A5D1-86535BC626A9}" sibTransId="{A75D6462-2BE0-421E-8E46-D079E399E9A3}"/>
    <dgm:cxn modelId="{A65963E7-3F2F-4EFA-B685-C8FEFB33C51B}" srcId="{B478B746-65D1-4186-829E-28A07C368736}" destId="{D18588F9-6C36-4B14-B60D-C408EB95A30C}" srcOrd="0" destOrd="0" parTransId="{F3126342-F925-4504-BF71-060E42A0B670}" sibTransId="{4EE9CFCC-8F34-4416-85A7-341E45DA0098}"/>
    <dgm:cxn modelId="{DA05B0D7-9E85-4487-BD2E-B2568C061069}" type="presParOf" srcId="{DE9B05FC-2DEA-41B4-B2D8-940CAB607E9C}" destId="{226658BE-93D8-4373-BBA5-18F1895954F3}" srcOrd="0" destOrd="0" presId="urn:microsoft.com/office/officeart/2005/8/layout/vList2"/>
    <dgm:cxn modelId="{3E379893-A2E7-4677-8CB5-5B4195DC845B}" type="presParOf" srcId="{DE9B05FC-2DEA-41B4-B2D8-940CAB607E9C}" destId="{E7A478F8-AA8A-4209-B41E-A9D17007C1D8}" srcOrd="1" destOrd="0" presId="urn:microsoft.com/office/officeart/2005/8/layout/vList2"/>
    <dgm:cxn modelId="{E766F807-265A-4C9E-B1B9-64A80AA42ED3}" type="presParOf" srcId="{DE9B05FC-2DEA-41B4-B2D8-940CAB607E9C}" destId="{B01D5A52-A04F-4C6C-911F-D600EAD46F3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658BE-93D8-4373-BBA5-18F1895954F3}">
      <dsp:nvSpPr>
        <dsp:cNvPr id="0" name=""/>
        <dsp:cNvSpPr/>
      </dsp:nvSpPr>
      <dsp:spPr>
        <a:xfrm>
          <a:off x="0" y="305415"/>
          <a:ext cx="6263640" cy="238500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Just about everybody:  </a:t>
          </a:r>
        </a:p>
      </dsp:txBody>
      <dsp:txXfrm>
        <a:off x="116426" y="421841"/>
        <a:ext cx="6030788" cy="2152156"/>
      </dsp:txXfrm>
    </dsp:sp>
    <dsp:sp modelId="{B01D5A52-A04F-4C6C-911F-D600EAD46F32}">
      <dsp:nvSpPr>
        <dsp:cNvPr id="0" name=""/>
        <dsp:cNvSpPr/>
      </dsp:nvSpPr>
      <dsp:spPr>
        <a:xfrm>
          <a:off x="0" y="2814263"/>
          <a:ext cx="6263640" cy="238500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Amazon, Microsoft, Google, Facebook, Twitter, yahoo,  Adobe,….</a:t>
          </a:r>
        </a:p>
      </dsp:txBody>
      <dsp:txXfrm>
        <a:off x="116426" y="2930689"/>
        <a:ext cx="6030788" cy="21521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Header Placeholder 1">
            <a:extLst>
              <a:ext uri="{FF2B5EF4-FFF2-40B4-BE49-F238E27FC236}">
                <a16:creationId xmlns:a16="http://schemas.microsoft.com/office/drawing/2014/main" id="{04ED707D-E5C5-5CEC-3886-85C314A1227C}"/>
              </a:ext>
            </a:extLst>
          </p:cNvPr>
          <p:cNvSpPr>
            <a:spLocks noGrp="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7171" name="Date Placeholder 2">
            <a:extLst>
              <a:ext uri="{FF2B5EF4-FFF2-40B4-BE49-F238E27FC236}">
                <a16:creationId xmlns:a16="http://schemas.microsoft.com/office/drawing/2014/main" id="{72429705-5F87-8274-DF7A-57D22FF8A25B}"/>
              </a:ext>
            </a:extLst>
          </p:cNvPr>
          <p:cNvSpPr>
            <a:spLocks noGrp="1"/>
          </p:cNvSpPr>
          <p:nvPr>
            <p:ph type="dt" sz="quarter"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AC3CB905-21A4-44E6-9896-7F4A159FDE70}" type="datetimeFigureOut">
              <a:rPr lang="en-US" altLang="en-US"/>
              <a:pPr/>
              <a:t>3/4/2024</a:t>
            </a:fld>
            <a:endParaRPr lang="en-US" altLang="en-US"/>
          </a:p>
        </p:txBody>
      </p:sp>
      <p:sp>
        <p:nvSpPr>
          <p:cNvPr id="7172" name="Footer Placeholder 3">
            <a:extLst>
              <a:ext uri="{FF2B5EF4-FFF2-40B4-BE49-F238E27FC236}">
                <a16:creationId xmlns:a16="http://schemas.microsoft.com/office/drawing/2014/main" id="{CD9D000F-8E7E-D2A1-766E-5AEBA6D38918}"/>
              </a:ext>
            </a:extLst>
          </p:cNvPr>
          <p:cNvSpPr>
            <a:spLocks noGrp="1"/>
          </p:cNvSpPr>
          <p:nvPr>
            <p:ph type="ftr" sz="quarter" idx="2"/>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7173" name="Slide Number Placeholder 4">
            <a:extLst>
              <a:ext uri="{FF2B5EF4-FFF2-40B4-BE49-F238E27FC236}">
                <a16:creationId xmlns:a16="http://schemas.microsoft.com/office/drawing/2014/main" id="{A1A1CECD-97AB-041C-8DCA-7F4EB0E24ACA}"/>
              </a:ext>
            </a:extLst>
          </p:cNvPr>
          <p:cNvSpPr>
            <a:spLocks noGrp="1"/>
          </p:cNvSpPr>
          <p:nvPr>
            <p:ph type="sldNum" sz="quarter" idx="3"/>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6D381562-ECDC-439B-88CE-3C9112F342A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3T17:41:28.261"/>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3826.63501"/>
      <inkml:brushProperty name="anchorY" value="3050.75146"/>
      <inkml:brushProperty name="scaleFactor" value="0.5"/>
    </inkml:brush>
  </inkml:definitions>
  <inkml:trace contextRef="#ctx0" brushRef="#br0">0 1,'0'0,"0"0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Shape 3">
            <a:extLst>
              <a:ext uri="{FF2B5EF4-FFF2-40B4-BE49-F238E27FC236}">
                <a16:creationId xmlns:a16="http://schemas.microsoft.com/office/drawing/2014/main" id="{CA1AC6FF-ECCE-C2C8-4B39-F38400F63B25}"/>
              </a:ext>
            </a:extLst>
          </p:cNvPr>
          <p:cNvSpPr>
            <a:spLocks noGrp="1" noRot="1" noChangeAspect="1"/>
          </p:cNvSpPr>
          <p:nvPr>
            <p:ph type="sldImg" idx="2"/>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 name="Shape 4">
            <a:extLst>
              <a:ext uri="{FF2B5EF4-FFF2-40B4-BE49-F238E27FC236}">
                <a16:creationId xmlns:a16="http://schemas.microsoft.com/office/drawing/2014/main" id="{4C3E4EB6-5D8E-102B-EFAC-060EC6071431}"/>
              </a:ext>
            </a:extLst>
          </p:cNvPr>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lvl="0"/>
            <a:endParaRPr noProof="0"/>
          </a:p>
        </p:txBody>
      </p:sp>
    </p:spTree>
  </p:cSld>
  <p:clrMap bg1="lt1" tx1="dk1" bg2="dk2" tx2="lt2" accent1="accent1" accent2="accent2" accent3="accent3" accent4="accent4" accent5="accent5" accent6="accent6" hlink="hlink" folHlink="folHlink"/>
  <p:notesStyle>
    <a:lvl1pPr marL="457200" indent="-298450" algn="l" rtl="0" fontAlgn="base">
      <a:spcBef>
        <a:spcPct val="30000"/>
      </a:spcBef>
      <a:spcAft>
        <a:spcPct val="0"/>
      </a:spcAft>
      <a:defRPr sz="1200" kern="1200">
        <a:solidFill>
          <a:schemeClr val="tx1"/>
        </a:solidFill>
        <a:latin typeface="+mn-lt"/>
        <a:ea typeface="+mn-ea"/>
        <a:cs typeface="+mn-cs"/>
      </a:defRPr>
    </a:lvl1pPr>
    <a:lvl2pPr marL="914400" indent="-298450" algn="l" rtl="0" fontAlgn="base">
      <a:spcBef>
        <a:spcPct val="30000"/>
      </a:spcBef>
      <a:spcAft>
        <a:spcPct val="0"/>
      </a:spcAft>
      <a:defRPr sz="1200" kern="1200">
        <a:solidFill>
          <a:schemeClr val="tx1"/>
        </a:solidFill>
        <a:latin typeface="+mn-lt"/>
        <a:ea typeface="+mn-ea"/>
        <a:cs typeface="+mn-cs"/>
      </a:defRPr>
    </a:lvl2pPr>
    <a:lvl3pPr marL="1371600" indent="-298450" algn="l" rtl="0" fontAlgn="base">
      <a:spcBef>
        <a:spcPct val="30000"/>
      </a:spcBef>
      <a:spcAft>
        <a:spcPct val="0"/>
      </a:spcAft>
      <a:defRPr sz="1200" kern="1200">
        <a:solidFill>
          <a:schemeClr val="tx1"/>
        </a:solidFill>
        <a:latin typeface="+mn-lt"/>
        <a:ea typeface="+mn-ea"/>
        <a:cs typeface="+mn-cs"/>
      </a:defRPr>
    </a:lvl3pPr>
    <a:lvl4pPr marL="1828800" indent="-298450" algn="l" rtl="0" fontAlgn="base">
      <a:spcBef>
        <a:spcPct val="30000"/>
      </a:spcBef>
      <a:spcAft>
        <a:spcPct val="0"/>
      </a:spcAft>
      <a:defRPr sz="1200" kern="1200">
        <a:solidFill>
          <a:schemeClr val="tx1"/>
        </a:solidFill>
        <a:latin typeface="+mn-lt"/>
        <a:ea typeface="+mn-ea"/>
        <a:cs typeface="+mn-cs"/>
      </a:defRPr>
    </a:lvl4pPr>
    <a:lvl5pPr marL="2286000" indent="-29845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rainvire.com/devop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ehat.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prime.com/resources/what-is-agile-what-is-scru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brainvire.com/devop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brainvire.com/devop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3249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Graphic: </a:t>
            </a:r>
            <a:r>
              <a:rPr lang="en-US" dirty="0">
                <a:hlinkClick r:id="rId3"/>
              </a:rPr>
              <a:t>https://www.brainvire.com/devops/</a:t>
            </a:r>
            <a:r>
              <a:rPr lang="en-US" dirty="0"/>
              <a:t> (with modifications from AFIT)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5" dirty="0">
                <a:cs typeface="Arial"/>
              </a:rPr>
              <a:t>DEV/OPS </a:t>
            </a:r>
            <a:r>
              <a:rPr lang="en-US" sz="1200" dirty="0">
                <a:cs typeface="Arial"/>
              </a:rPr>
              <a:t>uses automation and monitoring of short dev </a:t>
            </a:r>
            <a:r>
              <a:rPr lang="en-US" sz="1200" spc="-310" dirty="0">
                <a:cs typeface="Arial"/>
              </a:rPr>
              <a:t> </a:t>
            </a:r>
            <a:r>
              <a:rPr lang="en-US" sz="1200" spc="-5" dirty="0">
                <a:cs typeface="Arial"/>
              </a:rPr>
              <a:t>cycles,  </a:t>
            </a:r>
            <a:r>
              <a:rPr lang="en-US" sz="1200" dirty="0">
                <a:cs typeface="Arial"/>
              </a:rPr>
              <a:t>frequent </a:t>
            </a:r>
            <a:r>
              <a:rPr lang="en-US" sz="1200" spc="-5" dirty="0">
                <a:cs typeface="Arial"/>
              </a:rPr>
              <a:t>deployments </a:t>
            </a:r>
            <a:r>
              <a:rPr lang="en-US" sz="1200" dirty="0">
                <a:cs typeface="Arial"/>
              </a:rPr>
              <a:t>and aligns </a:t>
            </a:r>
            <a:r>
              <a:rPr lang="en-US" sz="1200" spc="5" dirty="0">
                <a:cs typeface="Arial"/>
              </a:rPr>
              <a:t>with </a:t>
            </a:r>
            <a:r>
              <a:rPr lang="en-US" sz="1200" dirty="0">
                <a:cs typeface="Arial"/>
              </a:rPr>
              <a:t>business</a:t>
            </a:r>
            <a:r>
              <a:rPr lang="en-US" sz="1200" spc="-310" dirty="0">
                <a:cs typeface="Arial"/>
              </a:rPr>
              <a:t> </a:t>
            </a:r>
            <a:r>
              <a:rPr lang="en-US" sz="1200" dirty="0">
                <a:cs typeface="Arial"/>
              </a:rPr>
              <a:t>operations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FCA39-4259-47AE-894A-AC45B1711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470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1" name="Shape 151">
            <a:extLst>
              <a:ext uri="{FF2B5EF4-FFF2-40B4-BE49-F238E27FC236}">
                <a16:creationId xmlns:a16="http://schemas.microsoft.com/office/drawing/2014/main" id="{42C352E3-A937-2B92-2037-47A5820E5456}"/>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25602" name="Shape 152">
            <a:extLst>
              <a:ext uri="{FF2B5EF4-FFF2-40B4-BE49-F238E27FC236}">
                <a16:creationId xmlns:a16="http://schemas.microsoft.com/office/drawing/2014/main" id="{5BC45F43-74BE-2B5B-C962-059CC325AD58}"/>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49" name="Shape 157">
            <a:extLst>
              <a:ext uri="{FF2B5EF4-FFF2-40B4-BE49-F238E27FC236}">
                <a16:creationId xmlns:a16="http://schemas.microsoft.com/office/drawing/2014/main" id="{D4290A58-44B7-EF56-E1EA-ECDEA31A01F2}"/>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27650" name="Shape 158">
            <a:extLst>
              <a:ext uri="{FF2B5EF4-FFF2-40B4-BE49-F238E27FC236}">
                <a16:creationId xmlns:a16="http://schemas.microsoft.com/office/drawing/2014/main" id="{E9FCBC9D-989A-DA6B-ABE4-E287E6B74F1F}"/>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7" name="Shape 164">
            <a:extLst>
              <a:ext uri="{FF2B5EF4-FFF2-40B4-BE49-F238E27FC236}">
                <a16:creationId xmlns:a16="http://schemas.microsoft.com/office/drawing/2014/main" id="{C3441F1C-AE10-7447-91D8-B6F111466E08}"/>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Pts val="1100"/>
              <a:buFontTx/>
              <a:buNone/>
              <a:tabLst/>
              <a:defRPr/>
            </a:pPr>
            <a:r>
              <a:rPr lang="en-US" b="0" i="0" u="sng" dirty="0" err="1">
                <a:solidFill>
                  <a:srgbClr val="1A0DAB"/>
                </a:solidFill>
                <a:effectLst/>
                <a:latin typeface="arial" panose="020B0604020202020204" pitchFamily="34" charset="0"/>
                <a:hlinkClick r:id="rId3"/>
              </a:rPr>
              <a:t>Behat</a:t>
            </a:r>
            <a:r>
              <a:rPr lang="en-US" b="0" i="0" u="sng" dirty="0">
                <a:solidFill>
                  <a:srgbClr val="1A0DAB"/>
                </a:solidFill>
                <a:effectLst/>
                <a:latin typeface="arial" panose="020B0604020202020204" pitchFamily="34" charset="0"/>
                <a:hlinkClick r:id="rId3"/>
              </a:rPr>
              <a:t> — a </a:t>
            </a:r>
            <a:r>
              <a:rPr lang="en-US" b="0" i="0" u="sng" dirty="0" err="1">
                <a:solidFill>
                  <a:srgbClr val="1A0DAB"/>
                </a:solidFill>
                <a:effectLst/>
                <a:latin typeface="arial" panose="020B0604020202020204" pitchFamily="34" charset="0"/>
                <a:hlinkClick r:id="rId3"/>
              </a:rPr>
              <a:t>php</a:t>
            </a:r>
            <a:r>
              <a:rPr lang="en-US" b="0" i="0" u="sng" dirty="0">
                <a:solidFill>
                  <a:srgbClr val="1A0DAB"/>
                </a:solidFill>
                <a:effectLst/>
                <a:latin typeface="arial" panose="020B0604020202020204" pitchFamily="34" charset="0"/>
                <a:hlinkClick r:id="rId3"/>
              </a:rPr>
              <a:t> framework for auto testing your business </a:t>
            </a:r>
          </a:p>
          <a:p>
            <a:pPr marL="0" indent="0">
              <a:spcBef>
                <a:spcPct val="0"/>
              </a:spcBef>
              <a:spcAft>
                <a:spcPct val="0"/>
              </a:spcAft>
              <a:buFontTx/>
              <a:buNone/>
            </a:pPr>
            <a:r>
              <a:rPr lang="en-US" b="1" i="0" dirty="0" err="1">
                <a:solidFill>
                  <a:srgbClr val="4D5156"/>
                </a:solidFill>
                <a:effectLst/>
                <a:latin typeface="arial" panose="020B0604020202020204" pitchFamily="34" charset="0"/>
              </a:rPr>
              <a:t>Behat</a:t>
            </a:r>
            <a:r>
              <a:rPr lang="en-US" b="0" i="0" dirty="0">
                <a:solidFill>
                  <a:srgbClr val="4D5156"/>
                </a:solidFill>
                <a:effectLst/>
                <a:latin typeface="arial" panose="020B0604020202020204" pitchFamily="34" charset="0"/>
              </a:rPr>
              <a:t> is a test framework for behavior-driven development written in the PHP programming language.\</a:t>
            </a:r>
          </a:p>
          <a:p>
            <a:pPr marL="0" marR="0" lvl="0" indent="0" algn="l" defTabSz="914400" rtl="0" eaLnBrk="1" fontAlgn="base" latinLnBrk="0" hangingPunct="1">
              <a:lnSpc>
                <a:spcPct val="100000"/>
              </a:lnSpc>
              <a:spcBef>
                <a:spcPct val="0"/>
              </a:spcBef>
              <a:spcAft>
                <a:spcPct val="0"/>
              </a:spcAft>
              <a:buClrTx/>
              <a:buSzPts val="1100"/>
              <a:buFontTx/>
              <a:buNone/>
              <a:tabLst/>
              <a:defRPr/>
            </a:pPr>
            <a:r>
              <a:rPr lang="en-US" b="1" i="0" dirty="0">
                <a:solidFill>
                  <a:srgbClr val="4D5156"/>
                </a:solidFill>
                <a:effectLst/>
                <a:latin typeface="arial" panose="020B0604020202020204" pitchFamily="34" charset="0"/>
              </a:rPr>
              <a:t>Stash</a:t>
            </a:r>
            <a:r>
              <a:rPr lang="en-US" b="0" i="0" dirty="0">
                <a:solidFill>
                  <a:srgbClr val="4D5156"/>
                </a:solidFill>
                <a:effectLst/>
                <a:latin typeface="arial" panose="020B0604020202020204" pitchFamily="34" charset="0"/>
              </a:rPr>
              <a:t> Financial, Inc., or simply Stash, is an American financial technology and financial services company based in New York, NY. </a:t>
            </a:r>
          </a:p>
          <a:p>
            <a:pPr marL="0" indent="0">
              <a:spcBef>
                <a:spcPct val="0"/>
              </a:spcBef>
              <a:spcAft>
                <a:spcPct val="0"/>
              </a:spcAft>
              <a:buFontTx/>
              <a:buNone/>
            </a:pPr>
            <a:endParaRPr lang="en-US" b="0" i="0" dirty="0">
              <a:solidFill>
                <a:srgbClr val="4D5156"/>
              </a:solidFill>
              <a:effectLst/>
              <a:latin typeface="arial" panose="020B0604020202020204" pitchFamily="34" charset="0"/>
            </a:endParaRPr>
          </a:p>
          <a:p>
            <a:pPr marL="0" indent="0">
              <a:spcBef>
                <a:spcPct val="0"/>
              </a:spcBef>
              <a:spcAft>
                <a:spcPct val="0"/>
              </a:spcAft>
              <a:buFontTx/>
              <a:buNone/>
            </a:pPr>
            <a:endParaRPr lang="en-US" altLang="en-US" dirty="0"/>
          </a:p>
        </p:txBody>
      </p:sp>
      <p:sp>
        <p:nvSpPr>
          <p:cNvPr id="29698" name="Shape 165">
            <a:extLst>
              <a:ext uri="{FF2B5EF4-FFF2-40B4-BE49-F238E27FC236}">
                <a16:creationId xmlns:a16="http://schemas.microsoft.com/office/drawing/2014/main" id="{9A1A6C6E-AA4E-9FF0-33FD-45C808A17468}"/>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5" name="Shape 172">
            <a:extLst>
              <a:ext uri="{FF2B5EF4-FFF2-40B4-BE49-F238E27FC236}">
                <a16:creationId xmlns:a16="http://schemas.microsoft.com/office/drawing/2014/main" id="{B5FD6F4C-69C8-6D97-7099-D8AD972770F5}"/>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31746" name="Shape 173">
            <a:extLst>
              <a:ext uri="{FF2B5EF4-FFF2-40B4-BE49-F238E27FC236}">
                <a16:creationId xmlns:a16="http://schemas.microsoft.com/office/drawing/2014/main" id="{8CEE0BD0-A317-CC7C-9FBB-483B7B243639}"/>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3" name="Shape 184">
            <a:extLst>
              <a:ext uri="{FF2B5EF4-FFF2-40B4-BE49-F238E27FC236}">
                <a16:creationId xmlns:a16="http://schemas.microsoft.com/office/drawing/2014/main" id="{3EA11A6B-B109-EBAA-A6EA-350682E45422}"/>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rtl="0">
              <a:spcBef>
                <a:spcPct val="0"/>
              </a:spcBef>
              <a:spcAft>
                <a:spcPct val="0"/>
              </a:spcAft>
              <a:buFontTx/>
              <a:buNone/>
            </a:pPr>
            <a:r>
              <a:rPr lang="en-US" b="1" i="0" dirty="0">
                <a:solidFill>
                  <a:srgbClr val="4D5156"/>
                </a:solidFill>
                <a:effectLst/>
                <a:latin typeface="arial" panose="020B0604020202020204" pitchFamily="34" charset="0"/>
              </a:rPr>
              <a:t>SonarQube</a:t>
            </a:r>
            <a:r>
              <a:rPr lang="en-US" b="0" i="0" dirty="0">
                <a:solidFill>
                  <a:srgbClr val="4D5156"/>
                </a:solidFill>
                <a:effectLst/>
                <a:latin typeface="arial" panose="020B0604020202020204" pitchFamily="34" charset="0"/>
              </a:rPr>
              <a:t> is an open-source platform developed by </a:t>
            </a:r>
            <a:r>
              <a:rPr lang="en-US" b="0" i="0" dirty="0" err="1">
                <a:solidFill>
                  <a:srgbClr val="4D5156"/>
                </a:solidFill>
                <a:effectLst/>
                <a:latin typeface="arial" panose="020B0604020202020204" pitchFamily="34" charset="0"/>
              </a:rPr>
              <a:t>SonarSource</a:t>
            </a:r>
            <a:r>
              <a:rPr lang="en-US" b="0" i="0" dirty="0">
                <a:solidFill>
                  <a:srgbClr val="4D5156"/>
                </a:solidFill>
                <a:effectLst/>
                <a:latin typeface="arial" panose="020B0604020202020204" pitchFamily="34" charset="0"/>
              </a:rPr>
              <a:t> for </a:t>
            </a:r>
            <a:r>
              <a:rPr lang="en-US" b="1" i="0" dirty="0">
                <a:solidFill>
                  <a:srgbClr val="4D5156"/>
                </a:solidFill>
                <a:effectLst/>
                <a:latin typeface="arial" panose="020B0604020202020204" pitchFamily="34" charset="0"/>
              </a:rPr>
              <a:t>continuous inspection of code quality to perform automatic reviews </a:t>
            </a:r>
            <a:r>
              <a:rPr lang="en-US" b="0" i="0" dirty="0">
                <a:solidFill>
                  <a:srgbClr val="4D5156"/>
                </a:solidFill>
                <a:effectLst/>
                <a:latin typeface="arial" panose="020B0604020202020204" pitchFamily="34" charset="0"/>
              </a:rPr>
              <a:t>with static analysis of code to detect bugs, code smells on 17 programming languages.</a:t>
            </a:r>
            <a:endParaRPr lang="en-US" altLang="en-US" b="1" dirty="0"/>
          </a:p>
        </p:txBody>
      </p:sp>
      <p:sp>
        <p:nvSpPr>
          <p:cNvPr id="33794" name="Shape 185">
            <a:extLst>
              <a:ext uri="{FF2B5EF4-FFF2-40B4-BE49-F238E27FC236}">
                <a16:creationId xmlns:a16="http://schemas.microsoft.com/office/drawing/2014/main" id="{3111D06B-A912-7E27-4946-E850044464FB}"/>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600"/>
              </a:spcAft>
            </a:pPr>
            <a:endParaRPr lang="en-US" sz="1200" b="0" dirty="0"/>
          </a:p>
          <a:p>
            <a:pPr>
              <a:spcAft>
                <a:spcPts val="600"/>
              </a:spcAft>
            </a:pPr>
            <a:r>
              <a:rPr lang="en-US" sz="1200" b="0" dirty="0"/>
              <a:t>Picture: </a:t>
            </a:r>
            <a:r>
              <a:rPr lang="en-US" dirty="0">
                <a:hlinkClick r:id="rId3"/>
              </a:rPr>
              <a:t>https://www.cprime.com/resources/what-is-agile-what-is-scrum/</a:t>
            </a:r>
            <a:r>
              <a:rPr lang="en-US" dirty="0"/>
              <a:t>; Consulting firm</a:t>
            </a:r>
            <a:endParaRPr lang="en-US" sz="1200"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DFCA39-4259-47AE-894A-AC45B1711C36}" type="slidenum">
              <a:rPr kumimoji="0" lang="en-US" sz="1200" b="1" i="0" u="none" strike="noStrike" kern="1200" cap="none" spc="0" normalizeH="0" baseline="0" noProof="0" smtClean="0">
                <a:ln>
                  <a:noFill/>
                </a:ln>
                <a:solidFill>
                  <a:prstClr val="white"/>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1" i="0" u="none" strike="noStrike" kern="1200" cap="none" spc="0" normalizeH="0" baseline="0" noProof="0" dirty="0">
              <a:ln>
                <a:noFill/>
              </a:ln>
              <a:solidFill>
                <a:prstClr val="white"/>
              </a:solidFill>
              <a:effectLst/>
              <a:uLnTx/>
              <a:uFillTx/>
              <a:latin typeface="Arial" charset="0"/>
              <a:ea typeface="+mn-ea"/>
              <a:cs typeface="Arial" charset="0"/>
            </a:endParaRPr>
          </a:p>
        </p:txBody>
      </p:sp>
    </p:spTree>
    <p:extLst>
      <p:ext uri="{BB962C8B-B14F-4D97-AF65-F5344CB8AC3E}">
        <p14:creationId xmlns:p14="http://schemas.microsoft.com/office/powerpoint/2010/main" val="2374632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Graphic: </a:t>
            </a:r>
            <a:r>
              <a:rPr lang="en-US" dirty="0">
                <a:hlinkClick r:id="rId3"/>
              </a:rPr>
              <a:t>https://www.brainvire.com/devops/</a:t>
            </a:r>
            <a:r>
              <a:rPr lang="en-US" dirty="0"/>
              <a:t> (with modifications from AFIT)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5" dirty="0">
                <a:cs typeface="Arial"/>
              </a:rPr>
              <a:t>DEV/OPS </a:t>
            </a:r>
            <a:r>
              <a:rPr lang="en-US" sz="1200" dirty="0">
                <a:cs typeface="Arial"/>
              </a:rPr>
              <a:t>uses automation and monitoring of short dev </a:t>
            </a:r>
            <a:r>
              <a:rPr lang="en-US" sz="1200" spc="-310" dirty="0">
                <a:cs typeface="Arial"/>
              </a:rPr>
              <a:t> </a:t>
            </a:r>
            <a:r>
              <a:rPr lang="en-US" sz="1200" spc="-5" dirty="0">
                <a:cs typeface="Arial"/>
              </a:rPr>
              <a:t>cycles,  </a:t>
            </a:r>
            <a:r>
              <a:rPr lang="en-US" sz="1200" dirty="0">
                <a:cs typeface="Arial"/>
              </a:rPr>
              <a:t>frequent </a:t>
            </a:r>
            <a:r>
              <a:rPr lang="en-US" sz="1200" spc="-5" dirty="0">
                <a:cs typeface="Arial"/>
              </a:rPr>
              <a:t>deployments </a:t>
            </a:r>
            <a:r>
              <a:rPr lang="en-US" sz="1200" dirty="0">
                <a:cs typeface="Arial"/>
              </a:rPr>
              <a:t>and aligns </a:t>
            </a:r>
            <a:r>
              <a:rPr lang="en-US" sz="1200" spc="5" dirty="0">
                <a:cs typeface="Arial"/>
              </a:rPr>
              <a:t>with </a:t>
            </a:r>
            <a:r>
              <a:rPr lang="en-US" sz="1200" dirty="0">
                <a:cs typeface="Arial"/>
              </a:rPr>
              <a:t>business</a:t>
            </a:r>
            <a:r>
              <a:rPr lang="en-US" sz="1200" spc="-310" dirty="0">
                <a:cs typeface="Arial"/>
              </a:rPr>
              <a:t> </a:t>
            </a:r>
            <a:r>
              <a:rPr lang="en-US" sz="1200" dirty="0">
                <a:cs typeface="Arial"/>
              </a:rPr>
              <a:t>operations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FCA39-4259-47AE-894A-AC45B1711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855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1" name="Shape 191">
            <a:extLst>
              <a:ext uri="{FF2B5EF4-FFF2-40B4-BE49-F238E27FC236}">
                <a16:creationId xmlns:a16="http://schemas.microsoft.com/office/drawing/2014/main" id="{3FD9A692-E79F-F455-3156-F242CB91EEDB}"/>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35842" name="Shape 192">
            <a:extLst>
              <a:ext uri="{FF2B5EF4-FFF2-40B4-BE49-F238E27FC236}">
                <a16:creationId xmlns:a16="http://schemas.microsoft.com/office/drawing/2014/main" id="{A9491596-AE64-7A95-7504-E25B1559F571}"/>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89" name="Shape 197">
            <a:extLst>
              <a:ext uri="{FF2B5EF4-FFF2-40B4-BE49-F238E27FC236}">
                <a16:creationId xmlns:a16="http://schemas.microsoft.com/office/drawing/2014/main" id="{0168E0CB-B2B7-7819-E2BF-F96AB0DC4E81}"/>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37890" name="Shape 198">
            <a:extLst>
              <a:ext uri="{FF2B5EF4-FFF2-40B4-BE49-F238E27FC236}">
                <a16:creationId xmlns:a16="http://schemas.microsoft.com/office/drawing/2014/main" id="{6DC652D0-E671-D31F-83A3-985F6A9AB18F}"/>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5" name="Shape 95">
            <a:extLst>
              <a:ext uri="{FF2B5EF4-FFF2-40B4-BE49-F238E27FC236}">
                <a16:creationId xmlns:a16="http://schemas.microsoft.com/office/drawing/2014/main" id="{E43DCD71-F8EF-198F-9992-B83E1C1B4119}"/>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dirty="0"/>
          </a:p>
        </p:txBody>
      </p:sp>
      <p:sp>
        <p:nvSpPr>
          <p:cNvPr id="11266" name="Shape 96">
            <a:extLst>
              <a:ext uri="{FF2B5EF4-FFF2-40B4-BE49-F238E27FC236}">
                <a16:creationId xmlns:a16="http://schemas.microsoft.com/office/drawing/2014/main" id="{E2B509A0-50C0-FE56-A881-3EBC973576CC}"/>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7" name="Shape 204">
            <a:extLst>
              <a:ext uri="{FF2B5EF4-FFF2-40B4-BE49-F238E27FC236}">
                <a16:creationId xmlns:a16="http://schemas.microsoft.com/office/drawing/2014/main" id="{588048AB-0E3A-DCC6-A69C-3D16FEEBC164}"/>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39938" name="Shape 205">
            <a:extLst>
              <a:ext uri="{FF2B5EF4-FFF2-40B4-BE49-F238E27FC236}">
                <a16:creationId xmlns:a16="http://schemas.microsoft.com/office/drawing/2014/main" id="{2CFA0CC6-D648-423B-8A54-7044DC893240}"/>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0EB248-DB01-4A59-8736-93C838C0CB6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3441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3/4/2024 5:15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093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3818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8276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5D0369-3BD6-C548-A02F-C52A03BD73E5}" type="slidenum">
              <a:rPr kumimoji="0" lang="en-US" sz="1200" b="0" i="0" u="none" strike="noStrike" kern="1200" cap="none" spc="0" normalizeH="0" baseline="0" noProof="0" smtClean="0">
                <a:ln>
                  <a:noFill/>
                </a:ln>
                <a:solidFill>
                  <a:srgbClr val="000000"/>
                </a:solidFill>
                <a:effectLst/>
                <a:uLnTx/>
                <a:uFillTx/>
                <a:latin typeface="Gill Sans MT" charset="0"/>
                <a:ea typeface="MS PGothic"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srgbClr val="000000"/>
              </a:solidFill>
              <a:effectLst/>
              <a:uLnTx/>
              <a:uFillTx/>
              <a:latin typeface="Gill Sans MT" charset="0"/>
              <a:ea typeface="MS PGothic" charset="0"/>
            </a:endParaRPr>
          </a:p>
        </p:txBody>
      </p:sp>
    </p:spTree>
    <p:extLst>
      <p:ext uri="{BB962C8B-B14F-4D97-AF65-F5344CB8AC3E}">
        <p14:creationId xmlns:p14="http://schemas.microsoft.com/office/powerpoint/2010/main" val="816244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a:t>
            </a:r>
            <a:r>
              <a:rPr lang="en-US" baseline="0" dirty="0"/>
              <a:t> slide describes the two most common development methodologies.  </a:t>
            </a:r>
            <a:r>
              <a:rPr lang="en-US" b="1" baseline="0" dirty="0"/>
              <a:t>Waterfall</a:t>
            </a:r>
            <a:r>
              <a:rPr lang="en-US" baseline="0" dirty="0"/>
              <a:t> first used in </a:t>
            </a:r>
            <a:r>
              <a:rPr lang="en-US" b="1" baseline="0" dirty="0"/>
              <a:t>1956</a:t>
            </a:r>
            <a:r>
              <a:rPr lang="en-US" baseline="0" dirty="0"/>
              <a:t> but more </a:t>
            </a:r>
            <a:r>
              <a:rPr lang="en-US" b="1" baseline="0" dirty="0"/>
              <a:t>popularized</a:t>
            </a:r>
            <a:r>
              <a:rPr lang="en-US" baseline="0" dirty="0"/>
              <a:t> in </a:t>
            </a:r>
            <a:r>
              <a:rPr lang="en-US" b="1" baseline="0" dirty="0"/>
              <a:t>1970</a:t>
            </a:r>
            <a:r>
              <a:rPr lang="en-US" baseline="0" dirty="0"/>
              <a:t>, and </a:t>
            </a:r>
            <a:r>
              <a:rPr lang="en-US" b="1" baseline="0" dirty="0"/>
              <a:t>Agile</a:t>
            </a:r>
            <a:r>
              <a:rPr lang="en-US" baseline="0" dirty="0"/>
              <a:t> first coined in </a:t>
            </a:r>
            <a:r>
              <a:rPr lang="en-US" b="1" baseline="0" dirty="0"/>
              <a:t>2001</a:t>
            </a:r>
            <a:r>
              <a:rPr lang="en-US" baseline="0" dirty="0"/>
              <a:t> and gaining in popularity with the rise of consumer Internet companies and cloud computing.  While </a:t>
            </a:r>
            <a:r>
              <a:rPr lang="en-US" b="1" baseline="0" dirty="0"/>
              <a:t>the sub-phases are generally the same, the difference is one single end-to-end phase </a:t>
            </a:r>
            <a:r>
              <a:rPr lang="en-US" baseline="0" dirty="0"/>
              <a:t>for Waterfall compared to smaller phases, called “</a:t>
            </a:r>
            <a:r>
              <a:rPr lang="en-US" b="1" baseline="0" dirty="0"/>
              <a:t>sprints</a:t>
            </a:r>
            <a:r>
              <a:rPr lang="en-US" baseline="0" dirty="0"/>
              <a:t>”, for Agile.  </a:t>
            </a:r>
          </a:p>
          <a:p>
            <a:pPr marL="158750" indent="0">
              <a:buNone/>
            </a:pPr>
            <a:r>
              <a:rPr lang="en-US" baseline="0" dirty="0"/>
              <a:t>This sprint approach comes from the understanding that </a:t>
            </a:r>
          </a:p>
          <a:p>
            <a:pPr marL="158750" indent="0">
              <a:buNone/>
            </a:pPr>
            <a:endParaRPr lang="en-US" baseline="0" dirty="0"/>
          </a:p>
          <a:p>
            <a:pPr marL="158750" indent="0">
              <a:buNone/>
            </a:pPr>
            <a:r>
              <a:rPr lang="en-US" baseline="0" dirty="0"/>
              <a:t>1) all requirements are not known upfront, </a:t>
            </a:r>
          </a:p>
          <a:p>
            <a:pPr marL="158750" indent="0">
              <a:buNone/>
            </a:pPr>
            <a:r>
              <a:rPr lang="en-US" baseline="0" dirty="0"/>
              <a:t>2) even if they are known, the requirements will change when you start interacting with users, </a:t>
            </a:r>
          </a:p>
          <a:p>
            <a:pPr marL="158750" indent="0">
              <a:buNone/>
            </a:pPr>
            <a:r>
              <a:rPr lang="en-US" baseline="0" dirty="0"/>
              <a:t>3) customers that you start building a product for changing their mind or the need change, and </a:t>
            </a:r>
          </a:p>
          <a:p>
            <a:pPr marL="158750" indent="0">
              <a:buNone/>
            </a:pPr>
            <a:r>
              <a:rPr lang="en-US" baseline="0" dirty="0"/>
              <a:t>4) technology comes out at such a new pace that you benefit from using new technologies sooner.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3271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Agile</a:t>
            </a:r>
            <a:r>
              <a:rPr lang="en-US" b="1" baseline="0" dirty="0"/>
              <a:t> can only succeed and be efficient if automation is used between all the steps in each sprint</a:t>
            </a:r>
            <a:r>
              <a:rPr lang="en-US" baseline="0" dirty="0"/>
              <a:t>. </a:t>
            </a:r>
          </a:p>
          <a:p>
            <a:r>
              <a:rPr lang="en-US" baseline="0" dirty="0"/>
              <a:t> </a:t>
            </a:r>
            <a:r>
              <a:rPr lang="en-US" i="1" u="sng" baseline="0" dirty="0"/>
              <a:t>Performing all the processes and hand-offs manually within each sprint actually slows down the overall start-to-finish process</a:t>
            </a:r>
            <a:r>
              <a:rPr lang="en-US" baseline="0" dirty="0"/>
              <a:t>. </a:t>
            </a:r>
          </a:p>
          <a:p>
            <a:r>
              <a:rPr lang="en-US" baseline="0" dirty="0"/>
              <a:t>Thus, Agile has given birth to new cottage industries and vendors providing consulting, training, and tools for these phases.</a:t>
            </a:r>
          </a:p>
          <a:p>
            <a:endParaRPr lang="en-US" baseline="0" dirty="0"/>
          </a:p>
          <a:p>
            <a:r>
              <a:rPr lang="en-US" b="1" baseline="0" dirty="0"/>
              <a:t>Continuous Integration </a:t>
            </a:r>
            <a:r>
              <a:rPr lang="en-US" baseline="0" dirty="0"/>
              <a:t>is tools and processes that automate the development process of build and test, adding new functionality in small improvements.  </a:t>
            </a:r>
          </a:p>
          <a:p>
            <a:r>
              <a:rPr lang="en-US" b="1" baseline="0" dirty="0"/>
              <a:t>Continuous Deployment </a:t>
            </a:r>
            <a:r>
              <a:rPr lang="en-US" baseline="0" dirty="0"/>
              <a:t>is tools and processes that enable Operators to quickly and easily push new functionality, often one module at a time on live systems, without big monolithic releases and system downtime.</a:t>
            </a:r>
          </a:p>
          <a:p>
            <a:endParaRPr lang="en-US" baseline="0" dirty="0"/>
          </a:p>
          <a:p>
            <a:r>
              <a:rPr lang="en-US" baseline="0" dirty="0"/>
              <a:t>Some of the more popular </a:t>
            </a:r>
            <a:r>
              <a:rPr lang="en-US" b="1" baseline="0" dirty="0"/>
              <a:t>Continuous Integration </a:t>
            </a:r>
            <a:r>
              <a:rPr lang="en-US" baseline="0" dirty="0"/>
              <a:t>tools for Developers are </a:t>
            </a:r>
            <a:r>
              <a:rPr lang="en-US" b="1" baseline="0" dirty="0"/>
              <a:t>Jenkins</a:t>
            </a:r>
            <a:r>
              <a:rPr lang="en-US" baseline="0" dirty="0"/>
              <a:t>, </a:t>
            </a:r>
            <a:r>
              <a:rPr lang="en-US" b="1" baseline="0" dirty="0"/>
              <a:t>Hudson</a:t>
            </a:r>
            <a:r>
              <a:rPr lang="en-US" baseline="0" dirty="0"/>
              <a:t>, and </a:t>
            </a:r>
            <a:r>
              <a:rPr lang="en-US" b="1" baseline="0" dirty="0"/>
              <a:t>Bamboo</a:t>
            </a:r>
            <a:r>
              <a:rPr lang="en-US" baseline="0" dirty="0"/>
              <a:t>.  </a:t>
            </a:r>
          </a:p>
          <a:p>
            <a:r>
              <a:rPr lang="en-US" baseline="0" dirty="0"/>
              <a:t>Some of the more popular </a:t>
            </a:r>
            <a:r>
              <a:rPr lang="en-US" b="1" baseline="0" dirty="0"/>
              <a:t>Continuous Deployment </a:t>
            </a:r>
            <a:r>
              <a:rPr lang="en-US" baseline="0" dirty="0"/>
              <a:t>tools for Operations are </a:t>
            </a:r>
            <a:r>
              <a:rPr lang="en-US" b="1" baseline="0" dirty="0"/>
              <a:t>Chef</a:t>
            </a:r>
            <a:r>
              <a:rPr lang="en-US" baseline="0" dirty="0"/>
              <a:t>, </a:t>
            </a:r>
            <a:r>
              <a:rPr lang="en-US" b="1" baseline="0" dirty="0"/>
              <a:t>Puppet</a:t>
            </a:r>
            <a:r>
              <a:rPr lang="en-US" baseline="0" dirty="0"/>
              <a:t>, and </a:t>
            </a:r>
            <a:r>
              <a:rPr lang="en-US" b="1" baseline="0" dirty="0"/>
              <a:t>Ansible</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871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F25E5-A0D5-4B69-881F-7EA3F7062F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170316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base" latinLnBrk="0" hangingPunct="1">
              <a:lnSpc>
                <a:spcPct val="100000"/>
              </a:lnSpc>
              <a:spcBef>
                <a:spcPts val="0"/>
              </a:spcBef>
              <a:spcAft>
                <a:spcPts val="0"/>
              </a:spcAft>
              <a:buClrTx/>
              <a:buSzPts val="1100"/>
              <a:buFontTx/>
              <a:buChar char="●"/>
              <a:tabLst/>
              <a:defRPr/>
            </a:pPr>
            <a:r>
              <a:rPr lang="en-US" b="0" i="0" dirty="0">
                <a:solidFill>
                  <a:srgbClr val="222222"/>
                </a:solidFill>
                <a:effectLst/>
                <a:latin typeface="Roboto" panose="02000000000000000000" pitchFamily="2" charset="0"/>
              </a:rPr>
              <a:t>DevOps word in itself is a combination of two words one is Development and other is Operations.</a:t>
            </a:r>
          </a:p>
          <a:p>
            <a:pPr marL="457200" marR="0" lvl="0" indent="-298450" algn="l" defTabSz="914400" rtl="0" eaLnBrk="1" fontAlgn="base" latinLnBrk="0" hangingPunct="1">
              <a:lnSpc>
                <a:spcPct val="100000"/>
              </a:lnSpc>
              <a:spcBef>
                <a:spcPts val="0"/>
              </a:spcBef>
              <a:spcAft>
                <a:spcPts val="0"/>
              </a:spcAft>
              <a:buClrTx/>
              <a:buSzPts val="1100"/>
              <a:buFontTx/>
              <a:buChar char="●"/>
              <a:tabLst/>
              <a:defRPr/>
            </a:pPr>
            <a:r>
              <a:rPr lang="en-US" b="1" i="0" dirty="0">
                <a:solidFill>
                  <a:srgbClr val="222222"/>
                </a:solidFill>
                <a:effectLst/>
                <a:latin typeface="Roboto" panose="02000000000000000000" pitchFamily="2" charset="0"/>
              </a:rPr>
              <a:t> It is neither an application nor a tool; instead, it is just a culture to promote development and Operation process collaboratively</a:t>
            </a:r>
            <a:r>
              <a:rPr lang="en-US" b="0" i="0" dirty="0">
                <a:solidFill>
                  <a:srgbClr val="222222"/>
                </a:solidFill>
                <a:effectLst/>
                <a:latin typeface="Roboto" panose="02000000000000000000" pitchFamily="2" charset="0"/>
              </a:rPr>
              <a:t>.</a:t>
            </a:r>
          </a:p>
          <a:p>
            <a:pPr marL="457200" marR="0" lvl="0" indent="-298450" algn="l" defTabSz="914400" rtl="0" eaLnBrk="1" fontAlgn="base" latinLnBrk="0" hangingPunct="1">
              <a:lnSpc>
                <a:spcPct val="100000"/>
              </a:lnSpc>
              <a:spcBef>
                <a:spcPts val="0"/>
              </a:spcBef>
              <a:spcAft>
                <a:spcPts val="0"/>
              </a:spcAft>
              <a:buClrTx/>
              <a:buSzPts val="1100"/>
              <a:buFontTx/>
              <a:buChar char="●"/>
              <a:tabLst/>
              <a:defRPr/>
            </a:pPr>
            <a:endParaRPr lang="en-US" b="0" i="0" dirty="0">
              <a:solidFill>
                <a:srgbClr val="222222"/>
              </a:solidFill>
              <a:effectLst/>
              <a:latin typeface="Roboto" panose="02000000000000000000" pitchFamily="2" charset="0"/>
            </a:endParaRPr>
          </a:p>
          <a:p>
            <a:pPr marL="457200" marR="0" lvl="0" indent="-298450" algn="l" defTabSz="914400" rtl="0" eaLnBrk="1" fontAlgn="base" latinLnBrk="0" hangingPunct="1">
              <a:lnSpc>
                <a:spcPct val="100000"/>
              </a:lnSpc>
              <a:spcBef>
                <a:spcPts val="0"/>
              </a:spcBef>
              <a:spcAft>
                <a:spcPts val="0"/>
              </a:spcAft>
              <a:buClrTx/>
              <a:buSzPts val="1100"/>
              <a:buFontTx/>
              <a:buChar char="●"/>
              <a:tabLst/>
              <a:defRPr/>
            </a:pPr>
            <a:r>
              <a:rPr lang="en-US" b="0" i="0" dirty="0">
                <a:solidFill>
                  <a:srgbClr val="222222"/>
                </a:solidFill>
                <a:effectLst/>
                <a:latin typeface="Roboto" panose="02000000000000000000" pitchFamily="2" charset="0"/>
              </a:rPr>
              <a:t> As a result of DevOps implementation, the speed to deliver applications and services has increased.</a:t>
            </a:r>
            <a:endParaRPr lang="en-GB" dirty="0"/>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10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5" name="Shape 214">
            <a:extLst>
              <a:ext uri="{FF2B5EF4-FFF2-40B4-BE49-F238E27FC236}">
                <a16:creationId xmlns:a16="http://schemas.microsoft.com/office/drawing/2014/main" id="{80E0A0D6-4994-9E6F-1759-1F9E0D940E70}"/>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r>
              <a:rPr lang="en-US" b="1" i="0" dirty="0">
                <a:solidFill>
                  <a:srgbClr val="4D5156"/>
                </a:solidFill>
                <a:effectLst/>
                <a:latin typeface="arial" panose="020B0604020202020204" pitchFamily="34" charset="0"/>
              </a:rPr>
              <a:t>Princess Cruises </a:t>
            </a:r>
            <a:r>
              <a:rPr lang="en-US" b="0" i="0" dirty="0">
                <a:solidFill>
                  <a:srgbClr val="4D5156"/>
                </a:solidFill>
                <a:effectLst/>
                <a:latin typeface="arial" panose="020B0604020202020204" pitchFamily="34" charset="0"/>
              </a:rPr>
              <a:t>is an American cruise line owned by Carnival Corporation &amp; plc. </a:t>
            </a:r>
          </a:p>
          <a:p>
            <a:pPr marL="0" indent="0">
              <a:spcBef>
                <a:spcPct val="0"/>
              </a:spcBef>
              <a:spcAft>
                <a:spcPct val="0"/>
              </a:spcAft>
              <a:buFontTx/>
              <a:buNone/>
            </a:pPr>
            <a:r>
              <a:rPr lang="en-US" b="0" i="0" dirty="0">
                <a:solidFill>
                  <a:srgbClr val="4D5156"/>
                </a:solidFill>
                <a:effectLst/>
                <a:latin typeface="arial" panose="020B0604020202020204" pitchFamily="34" charset="0"/>
              </a:rPr>
              <a:t>The company is incorporated in Bermuda and its headquarters are in </a:t>
            </a:r>
            <a:r>
              <a:rPr lang="en-US" b="1" i="0" dirty="0">
                <a:solidFill>
                  <a:srgbClr val="4D5156"/>
                </a:solidFill>
                <a:effectLst/>
                <a:latin typeface="arial" panose="020B0604020202020204" pitchFamily="34" charset="0"/>
              </a:rPr>
              <a:t>Santa Clarita, California. </a:t>
            </a:r>
          </a:p>
          <a:p>
            <a:pPr marL="0" indent="0">
              <a:spcBef>
                <a:spcPct val="0"/>
              </a:spcBef>
              <a:spcAft>
                <a:spcPct val="0"/>
              </a:spcAft>
              <a:buFontTx/>
              <a:buNone/>
            </a:pPr>
            <a:r>
              <a:rPr lang="en-US" b="0" i="0" dirty="0">
                <a:solidFill>
                  <a:srgbClr val="4D5156"/>
                </a:solidFill>
                <a:effectLst/>
                <a:latin typeface="arial" panose="020B0604020202020204" pitchFamily="34" charset="0"/>
              </a:rPr>
              <a:t>As of 2021, it is the </a:t>
            </a:r>
            <a:r>
              <a:rPr lang="en-US" b="1" i="0" dirty="0">
                <a:solidFill>
                  <a:srgbClr val="4D5156"/>
                </a:solidFill>
                <a:effectLst/>
                <a:latin typeface="arial" panose="020B0604020202020204" pitchFamily="34" charset="0"/>
              </a:rPr>
              <a:t>second largest cruise line by net revenue</a:t>
            </a:r>
            <a:endParaRPr lang="en-US" altLang="en-US" b="1" dirty="0"/>
          </a:p>
        </p:txBody>
      </p:sp>
      <p:sp>
        <p:nvSpPr>
          <p:cNvPr id="41986" name="Shape 215">
            <a:extLst>
              <a:ext uri="{FF2B5EF4-FFF2-40B4-BE49-F238E27FC236}">
                <a16:creationId xmlns:a16="http://schemas.microsoft.com/office/drawing/2014/main" id="{957A6440-D228-9E8A-81D1-3E6A7EA74599}"/>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6F8196FB-0073-2A7D-2CC7-98906DCF9C73}"/>
              </a:ext>
            </a:extLst>
          </p:cNvPr>
          <p:cNvSpPr>
            <a:spLocks noGrp="1" noRot="1" noChangeAspect="1" noTextEdit="1"/>
          </p:cNvSpPr>
          <p:nvPr>
            <p:ph type="sldImg"/>
          </p:nvPr>
        </p:nvSpPr>
        <p:spPr>
          <a:xfrm>
            <a:off x="1174750" y="536575"/>
            <a:ext cx="4508500" cy="2536825"/>
          </a:xfrm>
          <a:ln/>
        </p:spPr>
      </p:sp>
      <p:sp>
        <p:nvSpPr>
          <p:cNvPr id="71683" name="Notes Placeholder 2">
            <a:extLst>
              <a:ext uri="{FF2B5EF4-FFF2-40B4-BE49-F238E27FC236}">
                <a16:creationId xmlns:a16="http://schemas.microsoft.com/office/drawing/2014/main" id="{71AB901B-2296-6F48-D5B8-4CA473DDBD24}"/>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166688" indent="-166688" eaLnBrk="1" hangingPunct="1"/>
            <a:r>
              <a:rPr lang="en-US" altLang="en-US" b="1" dirty="0">
                <a:latin typeface="Arial" panose="020B0604020202020204" pitchFamily="34" charset="0"/>
              </a:rPr>
              <a:t>Main Point:</a:t>
            </a:r>
            <a:r>
              <a:rPr lang="en-US" altLang="en-US" dirty="0">
                <a:latin typeface="Arial" panose="020B0604020202020204" pitchFamily="34" charset="0"/>
              </a:rPr>
              <a:t>  We know organizations have a gap </a:t>
            </a:r>
            <a:r>
              <a:rPr lang="en-US" altLang="en-US" i="1" u="sng" dirty="0">
                <a:latin typeface="Arial" panose="020B0604020202020204" pitchFamily="34" charset="0"/>
              </a:rPr>
              <a:t>between the software delivery capabilities </a:t>
            </a:r>
            <a:r>
              <a:rPr lang="en-US" altLang="en-US" dirty="0">
                <a:latin typeface="Arial" panose="020B0604020202020204" pitchFamily="34" charset="0"/>
              </a:rPr>
              <a:t>they need to succeed and the ones they have in-house currently.  </a:t>
            </a:r>
          </a:p>
          <a:p>
            <a:pPr marL="0" indent="0" eaLnBrk="1" hangingPunct="1">
              <a:buNone/>
            </a:pPr>
            <a:r>
              <a:rPr lang="en-US" altLang="en-US" dirty="0">
                <a:latin typeface="Arial" panose="020B0604020202020204" pitchFamily="34" charset="0"/>
              </a:rPr>
              <a:t>Successful organizations know that when they improve their abilities in this area, they increase their success. </a:t>
            </a:r>
          </a:p>
          <a:p>
            <a:pPr marL="0" indent="0" eaLnBrk="1" hangingPunct="1">
              <a:buNone/>
            </a:pPr>
            <a:endParaRPr lang="en-US" altLang="en-US" dirty="0">
              <a:latin typeface="Arial" panose="020B0604020202020204" pitchFamily="34" charset="0"/>
            </a:endParaRPr>
          </a:p>
          <a:p>
            <a:pPr marL="166688" indent="-166688" eaLnBrk="1" hangingPunct="1"/>
            <a:r>
              <a:rPr lang="en-US" altLang="en-US" b="1" dirty="0">
                <a:latin typeface="Arial" panose="020B0604020202020204" pitchFamily="34" charset="0"/>
              </a:rPr>
              <a:t>In fact an IBM study where organizations self-reported that... Insights from 435 executives in 58 countries, spanning 18 industries</a:t>
            </a:r>
          </a:p>
          <a:p>
            <a:pPr marL="166688" indent="-166688" eaLnBrk="1" hangingPunct="1">
              <a:buFontTx/>
              <a:buChar char="•"/>
            </a:pPr>
            <a:r>
              <a:rPr lang="en-US" altLang="en-US" dirty="0">
                <a:latin typeface="Arial" panose="020B0604020202020204" pitchFamily="34" charset="0"/>
              </a:rPr>
              <a:t>85% realize and reported it is important to critical</a:t>
            </a:r>
          </a:p>
          <a:p>
            <a:pPr marL="166688" indent="-166688" eaLnBrk="1" hangingPunct="1">
              <a:buFontTx/>
              <a:buChar char="•"/>
            </a:pPr>
            <a:r>
              <a:rPr lang="en-US" altLang="en-US" dirty="0">
                <a:latin typeface="Arial" panose="020B0604020202020204" pitchFamily="34" charset="0"/>
              </a:rPr>
              <a:t>Only 25% say they are able to fully leverage software delivery effectively </a:t>
            </a:r>
          </a:p>
          <a:p>
            <a:pPr marL="166688" indent="-166688" eaLnBrk="1" hangingPunct="1">
              <a:buFontTx/>
              <a:buChar char="•"/>
            </a:pPr>
            <a:r>
              <a:rPr lang="en-US" altLang="en-US" dirty="0">
                <a:latin typeface="Arial" panose="020B0604020202020204" pitchFamily="34" charset="0"/>
              </a:rPr>
              <a:t>So there is a gap -- but when companies that can close the resulting execution gap stand to benefit. </a:t>
            </a:r>
          </a:p>
          <a:p>
            <a:pPr marL="166688" indent="-166688" eaLnBrk="1" hangingPunct="1">
              <a:buFontTx/>
              <a:buChar char="•"/>
            </a:pPr>
            <a:r>
              <a:rPr lang="en-US" altLang="en-US" b="1" dirty="0">
                <a:latin typeface="Arial" panose="020B0604020202020204" pitchFamily="34" charset="0"/>
              </a:rPr>
              <a:t>Almost 70 percent of the companies currently leveraging software development for competitive advantage outperform their peers from a profitability standpoint</a:t>
            </a:r>
          </a:p>
          <a:p>
            <a:pPr marL="166688" indent="-166688" eaLnBrk="1" hangingPunct="1">
              <a:buFontTx/>
              <a:buChar char="•"/>
            </a:pPr>
            <a:endParaRPr lang="en-US" altLang="en-US" b="1" dirty="0">
              <a:latin typeface="Arial" panose="020B0604020202020204" pitchFamily="34" charset="0"/>
            </a:endParaRPr>
          </a:p>
          <a:p>
            <a:pPr marL="166688" indent="-166688" eaLnBrk="1" hangingPunct="1"/>
            <a:r>
              <a:rPr lang="en-US" altLang="en-US" b="1" dirty="0">
                <a:latin typeface="Arial" panose="020B0604020202020204" pitchFamily="34" charset="0"/>
              </a:rPr>
              <a:t>TRANSITION – so there is a huge opportunity for our clients to close that gap…let</a:t>
            </a:r>
            <a:r>
              <a:rPr lang="ja-JP" altLang="en-US" b="1" dirty="0">
                <a:latin typeface="Arial" panose="020B0604020202020204" pitchFamily="34" charset="0"/>
              </a:rPr>
              <a:t>’</a:t>
            </a:r>
            <a:r>
              <a:rPr lang="en-US" altLang="ja-JP" b="1" dirty="0">
                <a:latin typeface="Arial" panose="020B0604020202020204" pitchFamily="34" charset="0"/>
              </a:rPr>
              <a:t>s  move to the next slide and talk about how</a:t>
            </a:r>
          </a:p>
          <a:p>
            <a:pPr marL="166688" indent="-166688"/>
            <a:r>
              <a:rPr lang="en-US" altLang="en-US" dirty="0">
                <a:latin typeface="Arial" panose="020B0604020202020204" pitchFamily="34" charset="0"/>
              </a:rPr>
              <a:t>--------------------------------------------------------------------------------------------------</a:t>
            </a:r>
          </a:p>
          <a:p>
            <a:pPr marL="166688" indent="-166688"/>
            <a:r>
              <a:rPr lang="en-US" altLang="en-US" dirty="0">
                <a:latin typeface="Arial" panose="020B0604020202020204" pitchFamily="34" charset="0"/>
              </a:rPr>
              <a:t>Note: Outperformers were determined by a self-assessment of profitability against peers in the industry, ranging from 1 (Significant underperformers) to 5 (Significant outperformers) Significant outperformers were ranked as a 5, Average performers a 3-4 and Underperformers 1-2</a:t>
            </a:r>
          </a:p>
          <a:p>
            <a:pPr marL="166688" indent="-166688"/>
            <a:r>
              <a:rPr lang="en-US" altLang="en-US" dirty="0">
                <a:latin typeface="Arial" panose="020B0604020202020204" pitchFamily="34" charset="0"/>
              </a:rPr>
              <a:t>new Rational/WebSphere IBV Study "The Software Edge - How effective software development drives competitive advantage" </a:t>
            </a:r>
          </a:p>
          <a:p>
            <a:pPr marL="166688" indent="-166688">
              <a:spcBef>
                <a:spcPct val="150000"/>
              </a:spcBef>
            </a:pPr>
            <a:r>
              <a:rPr lang="en-US" altLang="en-US" dirty="0">
                <a:latin typeface="Arial" panose="020B0604020202020204" pitchFamily="34" charset="0"/>
              </a:rPr>
              <a:t>This study examined the correlation between software delivery competency and industry competitive advantage</a:t>
            </a:r>
          </a:p>
          <a:p>
            <a:pPr marL="166688" indent="-166688">
              <a:spcBef>
                <a:spcPct val="150000"/>
              </a:spcBef>
            </a:pPr>
            <a:r>
              <a:rPr lang="en-US" altLang="en-US" dirty="0">
                <a:latin typeface="Arial" panose="020B0604020202020204" pitchFamily="34" charset="0"/>
              </a:rPr>
              <a:t>Insights from 435 executives in 58 countries, spanning 18 industries</a:t>
            </a:r>
          </a:p>
          <a:p>
            <a:pPr marL="166688" indent="-166688">
              <a:spcBef>
                <a:spcPct val="150000"/>
              </a:spcBef>
            </a:pPr>
            <a:r>
              <a:rPr lang="en-US" altLang="en-US" dirty="0">
                <a:latin typeface="Arial" panose="020B0604020202020204" pitchFamily="34" charset="0"/>
              </a:rPr>
              <a:t>Roles included executives at director level and above in IT and other software organizations</a:t>
            </a:r>
          </a:p>
          <a:p>
            <a:pPr marL="166688" indent="-166688">
              <a:spcBef>
                <a:spcPct val="150000"/>
              </a:spcBef>
            </a:pPr>
            <a:r>
              <a:rPr lang="en-US" altLang="en-US" dirty="0">
                <a:latin typeface="Arial" panose="020B0604020202020204" pitchFamily="34" charset="0"/>
              </a:rPr>
              <a:t>Software delivery refers to all areas of development, operations, and support within IT and other development / engineering organizations</a:t>
            </a:r>
          </a:p>
          <a:p>
            <a:pPr marL="166688" indent="-166688">
              <a:spcBef>
                <a:spcPct val="150000"/>
              </a:spcBef>
            </a:pPr>
            <a:endParaRPr lang="en-US" altLang="en-US" dirty="0">
              <a:latin typeface="Arial" panose="020B0604020202020204" pitchFamily="34" charset="0"/>
            </a:endParaRPr>
          </a:p>
          <a:p>
            <a:pPr marL="166688" indent="-166688" eaLnBrk="1" hangingPunct="1">
              <a:buFontTx/>
              <a:buChar char="•"/>
            </a:pPr>
            <a:r>
              <a:rPr lang="ja-JP" altLang="en-US" dirty="0">
                <a:latin typeface="Arial" panose="020B0604020202020204" pitchFamily="34" charset="0"/>
              </a:rPr>
              <a:t>“</a:t>
            </a:r>
            <a:r>
              <a:rPr lang="en-US" altLang="ja-JP" dirty="0">
                <a:latin typeface="Arial" panose="020B0604020202020204" pitchFamily="34" charset="0"/>
              </a:rPr>
              <a:t>There was 54% of the companies who said they believe software is critical and 32 percent who called it moderately important – so that</a:t>
            </a:r>
            <a:r>
              <a:rPr lang="ja-JP" altLang="en-US" dirty="0">
                <a:latin typeface="Arial" panose="020B0604020202020204" pitchFamily="34" charset="0"/>
              </a:rPr>
              <a:t>’</a:t>
            </a:r>
            <a:r>
              <a:rPr lang="en-US" altLang="ja-JP" dirty="0">
                <a:latin typeface="Arial" panose="020B0604020202020204" pitchFamily="34" charset="0"/>
              </a:rPr>
              <a:t>s 86 percent of the respondents say software is either critical or moderately important and that points to the need for better tooling for software development and delivery.</a:t>
            </a:r>
            <a:r>
              <a:rPr lang="ja-JP" altLang="en-US" dirty="0">
                <a:latin typeface="Arial" panose="020B0604020202020204" pitchFamily="34" charset="0"/>
              </a:rPr>
              <a:t>”</a:t>
            </a:r>
            <a:r>
              <a:rPr lang="en-US" altLang="ja-JP" dirty="0">
                <a:latin typeface="Arial" panose="020B0604020202020204" pitchFamily="34" charset="0"/>
              </a:rPr>
              <a:t> said Randy Newell, director of capabilities marketing for IBM Software Group with a focus on the Rational brand.</a:t>
            </a:r>
          </a:p>
          <a:p>
            <a:pPr marL="166688" indent="-166688">
              <a:spcBef>
                <a:spcPct val="150000"/>
              </a:spcBef>
            </a:pPr>
            <a:endParaRPr lang="en-US" altLang="en-US" dirty="0">
              <a:latin typeface="Arial" panose="020B0604020202020204" pitchFamily="34" charset="0"/>
            </a:endParaRPr>
          </a:p>
          <a:p>
            <a:pPr marL="166688" indent="-166688"/>
            <a:endParaRPr lang="en-US" altLang="en-US" dirty="0">
              <a:latin typeface="Arial" panose="020B0604020202020204" pitchFamily="34" charset="0"/>
            </a:endParaRPr>
          </a:p>
          <a:p>
            <a:pPr marL="166688" indent="-166688"/>
            <a:endParaRPr lang="en-US" altLang="en-US" dirty="0">
              <a:latin typeface="Arial" panose="020B0604020202020204" pitchFamily="34" charset="0"/>
            </a:endParaRPr>
          </a:p>
          <a:p>
            <a:pPr marL="166688" indent="-166688"/>
            <a:endParaRPr lang="en-US" altLang="en-US" dirty="0">
              <a:latin typeface="Arial" panose="020B0604020202020204" pitchFamily="34" charset="0"/>
            </a:endParaRPr>
          </a:p>
          <a:p>
            <a:pPr marL="166688" indent="-166688"/>
            <a:endParaRPr lang="en-US" altLang="en-US" dirty="0">
              <a:latin typeface="Arial" panose="020B0604020202020204" pitchFamily="34" charset="0"/>
            </a:endParaRPr>
          </a:p>
          <a:p>
            <a:pPr marL="166688" indent="-166688"/>
            <a:endParaRPr lang="en-US" altLang="en-US" dirty="0">
              <a:latin typeface="Arial" panose="020B0604020202020204" pitchFamily="34" charset="0"/>
            </a:endParaRPr>
          </a:p>
        </p:txBody>
      </p:sp>
      <p:sp>
        <p:nvSpPr>
          <p:cNvPr id="22531" name="Slide Number Placeholder 3">
            <a:extLst>
              <a:ext uri="{FF2B5EF4-FFF2-40B4-BE49-F238E27FC236}">
                <a16:creationId xmlns:a16="http://schemas.microsoft.com/office/drawing/2014/main" id="{2A65FB31-4D45-7CCD-1196-2F30671248C8}"/>
              </a:ext>
            </a:extLst>
          </p:cNvPr>
          <p:cNvSpPr txBox="1">
            <a:spLocks noGrp="1"/>
          </p:cNvSpPr>
          <p:nvPr/>
        </p:nvSpPr>
        <p:spPr bwMode="auto">
          <a:xfrm>
            <a:off x="3629025" y="8721725"/>
            <a:ext cx="2971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9" rIns="0" bIns="45719" anchor="b"/>
          <a:lstStyle>
            <a:lvl1pPr eaLnBrk="0" hangingPunct="0">
              <a:defRPr sz="1200">
                <a:solidFill>
                  <a:schemeClr val="tx1"/>
                </a:solidFill>
                <a:latin typeface="Arial" panose="020B0604020202020204" pitchFamily="34" charset="0"/>
                <a:ea typeface="MS PGothic" panose="020B0600070205080204" pitchFamily="34" charset="-128"/>
              </a:defRPr>
            </a:lvl1pPr>
            <a:lvl2pPr marL="742950" indent="-285750" eaLnBrk="0" hangingPunct="0">
              <a:defRPr sz="1200">
                <a:solidFill>
                  <a:schemeClr val="tx1"/>
                </a:solidFill>
                <a:latin typeface="Arial" panose="020B0604020202020204" pitchFamily="34" charset="0"/>
                <a:ea typeface="MS PGothic" panose="020B0600070205080204" pitchFamily="34" charset="-128"/>
              </a:defRPr>
            </a:lvl2pPr>
            <a:lvl3pPr marL="1143000" indent="-228600" eaLnBrk="0" hangingPunct="0">
              <a:defRPr sz="1200">
                <a:solidFill>
                  <a:schemeClr val="tx1"/>
                </a:solidFill>
                <a:latin typeface="Arial" panose="020B0604020202020204" pitchFamily="34" charset="0"/>
                <a:ea typeface="MS PGothic" panose="020B0600070205080204" pitchFamily="34" charset="-128"/>
              </a:defRPr>
            </a:lvl3pPr>
            <a:lvl4pPr marL="1600200" indent="-228600" eaLnBrk="0" hangingPunct="0">
              <a:defRPr sz="1200">
                <a:solidFill>
                  <a:schemeClr val="tx1"/>
                </a:solidFill>
                <a:latin typeface="Arial" panose="020B0604020202020204" pitchFamily="34" charset="0"/>
                <a:ea typeface="MS PGothic" panose="020B0600070205080204" pitchFamily="34" charset="-128"/>
              </a:defRPr>
            </a:lvl4pPr>
            <a:lvl5pPr marL="2057400" indent="-228600" eaLnBrk="0" hangingPunc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E0851D-1357-4418-B389-B565BFDCDFF4}" type="slidenum">
              <a:rPr kumimoji="0" lang="en-US" altLang="en-US" sz="10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Graphic: </a:t>
            </a:r>
            <a:r>
              <a:rPr lang="en-US" dirty="0">
                <a:hlinkClick r:id="rId3"/>
              </a:rPr>
              <a:t>https://www.brainvire.com/devops/</a:t>
            </a:r>
            <a:r>
              <a:rPr lang="en-US" dirty="0"/>
              <a:t> (with modifications from AFIT)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5" dirty="0">
                <a:cs typeface="Arial"/>
              </a:rPr>
              <a:t>DEV/OPS </a:t>
            </a:r>
            <a:r>
              <a:rPr lang="en-US" sz="1200" dirty="0">
                <a:cs typeface="Arial"/>
              </a:rPr>
              <a:t>uses automation and monitoring of short dev </a:t>
            </a:r>
            <a:r>
              <a:rPr lang="en-US" sz="1200" spc="-310" dirty="0">
                <a:cs typeface="Arial"/>
              </a:rPr>
              <a:t> </a:t>
            </a:r>
            <a:r>
              <a:rPr lang="en-US" sz="1200" spc="-5" dirty="0">
                <a:cs typeface="Arial"/>
              </a:rPr>
              <a:t>cycles,  </a:t>
            </a:r>
            <a:r>
              <a:rPr lang="en-US" sz="1200" dirty="0">
                <a:cs typeface="Arial"/>
              </a:rPr>
              <a:t>frequent </a:t>
            </a:r>
            <a:r>
              <a:rPr lang="en-US" sz="1200" spc="-5" dirty="0">
                <a:cs typeface="Arial"/>
              </a:rPr>
              <a:t>deployments </a:t>
            </a:r>
            <a:r>
              <a:rPr lang="en-US" sz="1200" dirty="0">
                <a:cs typeface="Arial"/>
              </a:rPr>
              <a:t>and aligns </a:t>
            </a:r>
            <a:r>
              <a:rPr lang="en-US" sz="1200" spc="5" dirty="0">
                <a:cs typeface="Arial"/>
              </a:rPr>
              <a:t>with </a:t>
            </a:r>
            <a:r>
              <a:rPr lang="en-US" sz="1200" dirty="0">
                <a:cs typeface="Arial"/>
              </a:rPr>
              <a:t>business</a:t>
            </a:r>
            <a:r>
              <a:rPr lang="en-US" sz="1200" spc="-310" dirty="0">
                <a:cs typeface="Arial"/>
              </a:rPr>
              <a:t> </a:t>
            </a:r>
            <a:r>
              <a:rPr lang="en-US" sz="1200" dirty="0">
                <a:cs typeface="Arial"/>
              </a:rPr>
              <a:t>operations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DFCA39-4259-47AE-894A-AC45B1711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667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EF8E7F10-E313-E0B5-38C8-8C9D1FC39D48}"/>
              </a:ext>
            </a:extLst>
          </p:cNvPr>
          <p:cNvSpPr>
            <a:spLocks noGrp="1" noRot="1" noChangeAspect="1" noChangeArrowheads="1"/>
          </p:cNvSpPr>
          <p:nvPr>
            <p:ph type="sldImg" idx="4294967295"/>
          </p:nvPr>
        </p:nvSpPr>
        <p:spPr>
          <a:xfrm>
            <a:off x="381000" y="685800"/>
            <a:ext cx="6096000" cy="3429000"/>
          </a:xfrm>
          <a:ln>
            <a:miter lim="800000"/>
          </a:ln>
        </p:spPr>
      </p:sp>
      <p:sp>
        <p:nvSpPr>
          <p:cNvPr id="7170" name="Text Placeholder 2">
            <a:extLst>
              <a:ext uri="{FF2B5EF4-FFF2-40B4-BE49-F238E27FC236}">
                <a16:creationId xmlns:a16="http://schemas.microsoft.com/office/drawing/2014/main" id="{7738C6BE-52F5-1F1E-CA74-2125095BF209}"/>
              </a:ext>
            </a:extLst>
          </p:cNvPr>
          <p:cNvSpPr>
            <a:spLocks noGrp="1" noChangeArrowheads="1"/>
          </p:cNvSpPr>
          <p:nvPr>
            <p:ph type="body" idx="4294967295"/>
          </p:nvPr>
        </p:nvSpPr>
        <p:spPr/>
        <p:txBody>
          <a:bodyPr/>
          <a:lstStyle/>
          <a:p>
            <a:endParaRPr lang="en-US" altLang="zh-CN"/>
          </a:p>
        </p:txBody>
      </p:sp>
    </p:spTree>
    <p:extLst>
      <p:ext uri="{BB962C8B-B14F-4D97-AF65-F5344CB8AC3E}">
        <p14:creationId xmlns:p14="http://schemas.microsoft.com/office/powerpoint/2010/main" val="245516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105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3" name="Shape 100">
            <a:extLst>
              <a:ext uri="{FF2B5EF4-FFF2-40B4-BE49-F238E27FC236}">
                <a16:creationId xmlns:a16="http://schemas.microsoft.com/office/drawing/2014/main" id="{AD273693-BFBF-BAFF-7D8E-03E9638E88B1}"/>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13314" name="Shape 101">
            <a:extLst>
              <a:ext uri="{FF2B5EF4-FFF2-40B4-BE49-F238E27FC236}">
                <a16:creationId xmlns:a16="http://schemas.microsoft.com/office/drawing/2014/main" id="{9551E7E9-7D1E-F255-2BD5-8B4A8A1F62F6}"/>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361" name="Shape 106">
            <a:extLst>
              <a:ext uri="{FF2B5EF4-FFF2-40B4-BE49-F238E27FC236}">
                <a16:creationId xmlns:a16="http://schemas.microsoft.com/office/drawing/2014/main" id="{E6F11448-E282-7600-C0B2-CE678D25F96F}"/>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15362" name="Shape 107">
            <a:extLst>
              <a:ext uri="{FF2B5EF4-FFF2-40B4-BE49-F238E27FC236}">
                <a16:creationId xmlns:a16="http://schemas.microsoft.com/office/drawing/2014/main" id="{6BF22C35-85C8-F805-42DD-7E14EADF2057}"/>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09" name="Shape 113">
            <a:extLst>
              <a:ext uri="{FF2B5EF4-FFF2-40B4-BE49-F238E27FC236}">
                <a16:creationId xmlns:a16="http://schemas.microsoft.com/office/drawing/2014/main" id="{49EC369D-4947-A8D5-F088-698E2BAC2DD3}"/>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17410" name="Shape 114">
            <a:extLst>
              <a:ext uri="{FF2B5EF4-FFF2-40B4-BE49-F238E27FC236}">
                <a16:creationId xmlns:a16="http://schemas.microsoft.com/office/drawing/2014/main" id="{F8EF5AD3-BD34-31D5-BF90-A16301E8E653}"/>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457" name="Shape 122">
            <a:extLst>
              <a:ext uri="{FF2B5EF4-FFF2-40B4-BE49-F238E27FC236}">
                <a16:creationId xmlns:a16="http://schemas.microsoft.com/office/drawing/2014/main" id="{5FCD91AC-3E21-1AEF-84AB-9CB27BFB308C}"/>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19458" name="Shape 123">
            <a:extLst>
              <a:ext uri="{FF2B5EF4-FFF2-40B4-BE49-F238E27FC236}">
                <a16:creationId xmlns:a16="http://schemas.microsoft.com/office/drawing/2014/main" id="{05609449-07D9-A217-CC68-CF676CF6A081}"/>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1505" name="Shape 133">
            <a:extLst>
              <a:ext uri="{FF2B5EF4-FFF2-40B4-BE49-F238E27FC236}">
                <a16:creationId xmlns:a16="http://schemas.microsoft.com/office/drawing/2014/main" id="{7B50AA46-3163-4010-6F1A-7734214964F6}"/>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21506" name="Shape 134">
            <a:extLst>
              <a:ext uri="{FF2B5EF4-FFF2-40B4-BE49-F238E27FC236}">
                <a16:creationId xmlns:a16="http://schemas.microsoft.com/office/drawing/2014/main" id="{8D99CFB4-7293-E058-97BD-EE47AED60801}"/>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3553" name="Shape 141">
            <a:extLst>
              <a:ext uri="{FF2B5EF4-FFF2-40B4-BE49-F238E27FC236}">
                <a16:creationId xmlns:a16="http://schemas.microsoft.com/office/drawing/2014/main" id="{9B3E0EA5-B79F-5EC9-A931-290AD3E10724}"/>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 compatLnSpc="1">
            <a:prstTxWarp prst="textNoShape">
              <a:avLst/>
            </a:prstTxWarp>
          </a:bodyPr>
          <a:lstStyle/>
          <a:p>
            <a:pPr marL="0" indent="0">
              <a:spcBef>
                <a:spcPct val="0"/>
              </a:spcBef>
              <a:spcAft>
                <a:spcPct val="0"/>
              </a:spcAft>
              <a:buFontTx/>
              <a:buNone/>
            </a:pPr>
            <a:endParaRPr lang="en-US" altLang="en-US"/>
          </a:p>
        </p:txBody>
      </p:sp>
      <p:sp>
        <p:nvSpPr>
          <p:cNvPr id="23554" name="Shape 142">
            <a:extLst>
              <a:ext uri="{FF2B5EF4-FFF2-40B4-BE49-F238E27FC236}">
                <a16:creationId xmlns:a16="http://schemas.microsoft.com/office/drawing/2014/main" id="{1F216E1D-BF37-9631-BE96-1BA4C48F34D7}"/>
              </a:ext>
            </a:extLst>
          </p:cNvPr>
          <p:cNvSpPr>
            <a:spLocks noGrp="1" noRot="1" noChangeAspect="1" noTextEdit="1"/>
          </p:cNvSpPr>
          <p:nvPr>
            <p:ph type="sldImg" idx="2"/>
          </p:nvPr>
        </p:nvSpPr>
        <p:spPr>
          <a:xfrm>
            <a:off x="381000" y="685800"/>
            <a:ext cx="6096000" cy="3429000"/>
          </a:xfrm>
          <a:noFill/>
          <a:ln>
            <a:headEnd/>
            <a:tailEnd/>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6030095"/>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623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Consulting">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51B600B2-1F0B-64D7-1E6A-D54310CDE876}"/>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5">
            <a:extLst>
              <a:ext uri="{FF2B5EF4-FFF2-40B4-BE49-F238E27FC236}">
                <a16:creationId xmlns:a16="http://schemas.microsoft.com/office/drawing/2014/main" id="{8691ED89-22CB-C676-F9F2-C6B9276C69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6051551"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2016 Copyright">
            <a:extLst>
              <a:ext uri="{FF2B5EF4-FFF2-40B4-BE49-F238E27FC236}">
                <a16:creationId xmlns:a16="http://schemas.microsoft.com/office/drawing/2014/main" id="{4138CCDF-7F55-734B-CC8F-2F96F8D9AEDB}"/>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1078992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2960"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411995327"/>
      </p:ext>
    </p:extLst>
  </p:cSld>
  <p:clrMapOvr>
    <a:masterClrMapping/>
  </p:clrMapOvr>
  <p:transition spd="med">
    <p:fade/>
  </p:transition>
  <p:hf sldNum="0"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AF7BFB-59FC-2150-3C45-EC8A206B69E0}"/>
              </a:ext>
            </a:extLst>
          </p:cNvPr>
          <p:cNvSpPr/>
          <p:nvPr userDrawn="1"/>
        </p:nvSpPr>
        <p:spPr>
          <a:xfrm>
            <a:off x="8411634" y="5221818"/>
            <a:ext cx="3170767" cy="1636183"/>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Rectangle 5">
            <a:extLst>
              <a:ext uri="{FF2B5EF4-FFF2-40B4-BE49-F238E27FC236}">
                <a16:creationId xmlns:a16="http://schemas.microsoft.com/office/drawing/2014/main" id="{0A721B3C-397F-BC70-ED39-F7D28C8B7BD1}"/>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Rectangle 5">
            <a:extLst>
              <a:ext uri="{FF2B5EF4-FFF2-40B4-BE49-F238E27FC236}">
                <a16:creationId xmlns:a16="http://schemas.microsoft.com/office/drawing/2014/main" id="{6DF0303A-1B69-48D9-9CF0-81C4F9FEFEC8}"/>
              </a:ext>
            </a:extLst>
          </p:cNvPr>
          <p:cNvSpPr/>
          <p:nvPr userDrawn="1"/>
        </p:nvSpPr>
        <p:spPr>
          <a:xfrm>
            <a:off x="8411634" y="4921251"/>
            <a:ext cx="3170767" cy="1636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pic>
        <p:nvPicPr>
          <p:cNvPr id="8" name="Picture 7">
            <a:extLst>
              <a:ext uri="{FF2B5EF4-FFF2-40B4-BE49-F238E27FC236}">
                <a16:creationId xmlns:a16="http://schemas.microsoft.com/office/drawing/2014/main" id="{D7D45C74-115D-0BCC-E0AC-8E0DA090E120}"/>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1634" y="482601"/>
            <a:ext cx="2897717"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2016 Copyright">
            <a:extLst>
              <a:ext uri="{FF2B5EF4-FFF2-40B4-BE49-F238E27FC236}">
                <a16:creationId xmlns:a16="http://schemas.microsoft.com/office/drawing/2014/main" id="{2CEA86D0-1244-38EA-0402-A1A380B3054F}"/>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640080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3307"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
        <p:nvSpPr>
          <p:cNvPr id="7" name="Picture Placeholder 6"/>
          <p:cNvSpPr>
            <a:spLocks noGrp="1"/>
          </p:cNvSpPr>
          <p:nvPr>
            <p:ph type="pic" sz="quarter" idx="12"/>
          </p:nvPr>
        </p:nvSpPr>
        <p:spPr>
          <a:xfrm>
            <a:off x="8671236" y="5172367"/>
            <a:ext cx="2652408" cy="1134896"/>
          </a:xfrm>
        </p:spPr>
        <p:txBody>
          <a:bodyPr rtlCol="0" anchor="ctr">
            <a:noAutofit/>
          </a:bodyPr>
          <a:lstStyle>
            <a:lvl1pPr marL="0" indent="0" algn="ctr">
              <a:buNone/>
              <a:defRPr sz="240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1899832332"/>
      </p:ext>
    </p:extLst>
  </p:cSld>
  <p:clrMapOvr>
    <a:masterClrMapping/>
  </p:clrMapOvr>
  <p:transition spd="med">
    <p:fade/>
  </p:transition>
  <p:hf sldNum="0"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Research: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E13570-6AB6-2526-6617-462F39CC0515}"/>
              </a:ext>
            </a:extLst>
          </p:cNvPr>
          <p:cNvSpPr/>
          <p:nvPr userDrawn="1"/>
        </p:nvSpPr>
        <p:spPr>
          <a:xfrm>
            <a:off x="8411634" y="5221818"/>
            <a:ext cx="3170767" cy="1636183"/>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Rectangle 5">
            <a:extLst>
              <a:ext uri="{FF2B5EF4-FFF2-40B4-BE49-F238E27FC236}">
                <a16:creationId xmlns:a16="http://schemas.microsoft.com/office/drawing/2014/main" id="{522BE581-A518-7E6E-6FCF-FC3ABE7F1351}"/>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Rectangle 5">
            <a:extLst>
              <a:ext uri="{FF2B5EF4-FFF2-40B4-BE49-F238E27FC236}">
                <a16:creationId xmlns:a16="http://schemas.microsoft.com/office/drawing/2014/main" id="{34479D25-5E74-D529-C37C-BAB8C4BAD217}"/>
              </a:ext>
            </a:extLst>
          </p:cNvPr>
          <p:cNvSpPr/>
          <p:nvPr userDrawn="1"/>
        </p:nvSpPr>
        <p:spPr>
          <a:xfrm>
            <a:off x="8411634" y="4921251"/>
            <a:ext cx="3170767" cy="1636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pic>
        <p:nvPicPr>
          <p:cNvPr id="7" name="Picture 7">
            <a:extLst>
              <a:ext uri="{FF2B5EF4-FFF2-40B4-BE49-F238E27FC236}">
                <a16:creationId xmlns:a16="http://schemas.microsoft.com/office/drawing/2014/main" id="{DCC813BF-C93E-8169-4F22-1AF2C58C65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5609167"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2016 Copyright">
            <a:extLst>
              <a:ext uri="{FF2B5EF4-FFF2-40B4-BE49-F238E27FC236}">
                <a16:creationId xmlns:a16="http://schemas.microsoft.com/office/drawing/2014/main" id="{6DA56ED4-BBBF-EC2C-E1C6-07D951BEF3B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640080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3307"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
        <p:nvSpPr>
          <p:cNvPr id="12" name="Picture Placeholder 6"/>
          <p:cNvSpPr>
            <a:spLocks noGrp="1"/>
          </p:cNvSpPr>
          <p:nvPr>
            <p:ph type="pic" sz="quarter" idx="12"/>
          </p:nvPr>
        </p:nvSpPr>
        <p:spPr>
          <a:xfrm>
            <a:off x="8671236" y="5172367"/>
            <a:ext cx="2652408" cy="1134896"/>
          </a:xfrm>
        </p:spPr>
        <p:txBody>
          <a:bodyPr rtlCol="0" anchor="ctr">
            <a:noAutofit/>
          </a:bodyPr>
          <a:lstStyle>
            <a:lvl1pPr marL="0" indent="0" algn="ctr">
              <a:buNone/>
              <a:defRPr sz="240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2083726719"/>
      </p:ext>
    </p:extLst>
  </p:cSld>
  <p:clrMapOvr>
    <a:masterClrMapping/>
  </p:clrMapOvr>
  <p:transition spd="med">
    <p:fade/>
  </p:transition>
  <p:hf sldNum="0"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Data: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422D2D-76CA-64C3-D74A-B6F52AAF0FAA}"/>
              </a:ext>
            </a:extLst>
          </p:cNvPr>
          <p:cNvSpPr/>
          <p:nvPr userDrawn="1"/>
        </p:nvSpPr>
        <p:spPr>
          <a:xfrm>
            <a:off x="8411634" y="5221818"/>
            <a:ext cx="3170767" cy="1636183"/>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Rectangle 5">
            <a:extLst>
              <a:ext uri="{FF2B5EF4-FFF2-40B4-BE49-F238E27FC236}">
                <a16:creationId xmlns:a16="http://schemas.microsoft.com/office/drawing/2014/main" id="{3AB6C0F0-C39A-14AD-34E3-DD9848FB067E}"/>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Rectangle 5">
            <a:extLst>
              <a:ext uri="{FF2B5EF4-FFF2-40B4-BE49-F238E27FC236}">
                <a16:creationId xmlns:a16="http://schemas.microsoft.com/office/drawing/2014/main" id="{625DA4CE-E9C8-E3BA-CEB0-5731C0AC15F9}"/>
              </a:ext>
            </a:extLst>
          </p:cNvPr>
          <p:cNvSpPr/>
          <p:nvPr userDrawn="1"/>
        </p:nvSpPr>
        <p:spPr>
          <a:xfrm>
            <a:off x="8411634" y="4921251"/>
            <a:ext cx="3170767" cy="1636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pic>
        <p:nvPicPr>
          <p:cNvPr id="7" name="Picture 7">
            <a:extLst>
              <a:ext uri="{FF2B5EF4-FFF2-40B4-BE49-F238E27FC236}">
                <a16:creationId xmlns:a16="http://schemas.microsoft.com/office/drawing/2014/main" id="{85C287C9-9016-300B-0866-4115290E05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4246033"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2016 Copyright">
            <a:extLst>
              <a:ext uri="{FF2B5EF4-FFF2-40B4-BE49-F238E27FC236}">
                <a16:creationId xmlns:a16="http://schemas.microsoft.com/office/drawing/2014/main" id="{D31EF4D4-E36E-8422-3FD5-BEBB8A6FEC3A}"/>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640080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3307"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
        <p:nvSpPr>
          <p:cNvPr id="12" name="Picture Placeholder 6"/>
          <p:cNvSpPr>
            <a:spLocks noGrp="1"/>
          </p:cNvSpPr>
          <p:nvPr>
            <p:ph type="pic" sz="quarter" idx="12"/>
          </p:nvPr>
        </p:nvSpPr>
        <p:spPr>
          <a:xfrm>
            <a:off x="8671236" y="5172367"/>
            <a:ext cx="2652408" cy="1134896"/>
          </a:xfrm>
        </p:spPr>
        <p:txBody>
          <a:bodyPr rtlCol="0" anchor="ctr">
            <a:noAutofit/>
          </a:bodyPr>
          <a:lstStyle>
            <a:lvl1pPr marL="0" indent="0" algn="ctr">
              <a:buNone/>
              <a:defRPr sz="240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3490540789"/>
      </p:ext>
    </p:extLst>
  </p:cSld>
  <p:clrMapOvr>
    <a:masterClrMapping/>
  </p:clrMapOvr>
  <p:transition spd="med">
    <p:fade/>
  </p:transition>
  <p:hf sldNum="0"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consulting: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4A449F-61B5-D85C-FE13-704037DA5CE0}"/>
              </a:ext>
            </a:extLst>
          </p:cNvPr>
          <p:cNvSpPr/>
          <p:nvPr userDrawn="1"/>
        </p:nvSpPr>
        <p:spPr>
          <a:xfrm>
            <a:off x="8411634" y="5221818"/>
            <a:ext cx="3170767" cy="1636183"/>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Rectangle 5">
            <a:extLst>
              <a:ext uri="{FF2B5EF4-FFF2-40B4-BE49-F238E27FC236}">
                <a16:creationId xmlns:a16="http://schemas.microsoft.com/office/drawing/2014/main" id="{D3194CBA-ED4D-CF48-827B-59703F5D4211}"/>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Rectangle 5">
            <a:extLst>
              <a:ext uri="{FF2B5EF4-FFF2-40B4-BE49-F238E27FC236}">
                <a16:creationId xmlns:a16="http://schemas.microsoft.com/office/drawing/2014/main" id="{37143456-8887-CF78-8D06-6A16040751D1}"/>
              </a:ext>
            </a:extLst>
          </p:cNvPr>
          <p:cNvSpPr/>
          <p:nvPr userDrawn="1"/>
        </p:nvSpPr>
        <p:spPr>
          <a:xfrm>
            <a:off x="8411634" y="4921251"/>
            <a:ext cx="3170767" cy="1636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pic>
        <p:nvPicPr>
          <p:cNvPr id="7" name="Picture 7">
            <a:extLst>
              <a:ext uri="{FF2B5EF4-FFF2-40B4-BE49-F238E27FC236}">
                <a16:creationId xmlns:a16="http://schemas.microsoft.com/office/drawing/2014/main" id="{6A87AC0D-2E5A-E023-9DBD-DF54D27B8F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6051551"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2016 Copyright">
            <a:extLst>
              <a:ext uri="{FF2B5EF4-FFF2-40B4-BE49-F238E27FC236}">
                <a16:creationId xmlns:a16="http://schemas.microsoft.com/office/drawing/2014/main" id="{DC05ACC3-AD9C-78BA-CF64-3FF26358AF8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640080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3307"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
        <p:nvSpPr>
          <p:cNvPr id="12" name="Picture Placeholder 6"/>
          <p:cNvSpPr>
            <a:spLocks noGrp="1"/>
          </p:cNvSpPr>
          <p:nvPr>
            <p:ph type="pic" sz="quarter" idx="12"/>
          </p:nvPr>
        </p:nvSpPr>
        <p:spPr>
          <a:xfrm>
            <a:off x="8671236" y="5172367"/>
            <a:ext cx="2652408" cy="1134896"/>
          </a:xfrm>
        </p:spPr>
        <p:txBody>
          <a:bodyPr rtlCol="0" anchor="ctr">
            <a:noAutofit/>
          </a:bodyPr>
          <a:lstStyle>
            <a:lvl1pPr marL="0" indent="0" algn="ctr">
              <a:buNone/>
              <a:defRPr sz="240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3788437901"/>
      </p:ext>
    </p:extLst>
  </p:cSld>
  <p:clrMapOvr>
    <a:masterClrMapping/>
  </p:clrMapOvr>
  <p:transition spd="med">
    <p:fade/>
  </p:transition>
  <p:hf sldNum="0"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FC1CD8-2DBA-8784-300C-C68841EE1281}"/>
              </a:ext>
            </a:extLst>
          </p:cNvPr>
          <p:cNvSpPr>
            <a:spLocks noChangeArrowheads="1"/>
          </p:cNvSpPr>
          <p:nvPr userDrawn="1"/>
        </p:nvSpPr>
        <p:spPr bwMode="auto">
          <a:xfrm>
            <a:off x="182034" y="1"/>
            <a:ext cx="1200996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3" name="Picture 5">
            <a:extLst>
              <a:ext uri="{FF2B5EF4-FFF2-40B4-BE49-F238E27FC236}">
                <a16:creationId xmlns:a16="http://schemas.microsoft.com/office/drawing/2014/main" id="{2AFDAC26-128E-0238-B024-41382F4F9F86}"/>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3751" y="482601"/>
            <a:ext cx="2897716"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Website">
            <a:extLst>
              <a:ext uri="{FF2B5EF4-FFF2-40B4-BE49-F238E27FC236}">
                <a16:creationId xmlns:a16="http://schemas.microsoft.com/office/drawing/2014/main" id="{47BC07D0-92A7-6084-267D-736C1DA9F050}"/>
              </a:ext>
            </a:extLst>
          </p:cNvPr>
          <p:cNvSpPr txBox="1"/>
          <p:nvPr userDrawn="1"/>
        </p:nvSpPr>
        <p:spPr>
          <a:xfrm>
            <a:off x="791633" y="5834078"/>
            <a:ext cx="3759200" cy="287323"/>
          </a:xfrm>
          <a:prstGeom prst="rect">
            <a:avLst/>
          </a:prstGeom>
          <a:noFill/>
        </p:spPr>
        <p:txBody>
          <a:bodyPr lIns="0" tIns="0" rIns="0" bIns="0" anchor="b">
            <a:spAutoFit/>
          </a:bodyPr>
          <a:lstStyle/>
          <a:p>
            <a:pPr fontAlgn="auto">
              <a:spcBef>
                <a:spcPts val="0"/>
              </a:spcBef>
              <a:spcAft>
                <a:spcPts val="800"/>
              </a:spcAft>
              <a:defRPr/>
            </a:pPr>
            <a:r>
              <a:rPr lang="en-US" sz="1867" b="1" spc="133" dirty="0">
                <a:solidFill>
                  <a:schemeClr val="bg1"/>
                </a:solidFill>
                <a:latin typeface="+mn-lt"/>
                <a:cs typeface="+mn-cs"/>
              </a:rPr>
              <a:t>FORRESTER.COM</a:t>
            </a:r>
          </a:p>
        </p:txBody>
      </p:sp>
      <p:sp>
        <p:nvSpPr>
          <p:cNvPr id="5" name="Thank you">
            <a:extLst>
              <a:ext uri="{FF2B5EF4-FFF2-40B4-BE49-F238E27FC236}">
                <a16:creationId xmlns:a16="http://schemas.microsoft.com/office/drawing/2014/main" id="{3C86DCC7-DCB7-6D19-CB07-6F3B2F302AE7}"/>
              </a:ext>
            </a:extLst>
          </p:cNvPr>
          <p:cNvSpPr txBox="1">
            <a:spLocks noChangeArrowheads="1"/>
          </p:cNvSpPr>
          <p:nvPr userDrawn="1"/>
        </p:nvSpPr>
        <p:spPr bwMode="auto">
          <a:xfrm>
            <a:off x="378884" y="4013200"/>
            <a:ext cx="914188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2800">
                <a:solidFill>
                  <a:srgbClr val="669933"/>
                </a:solidFill>
              </a:rPr>
              <a:t>Thank you</a:t>
            </a:r>
          </a:p>
        </p:txBody>
      </p:sp>
      <p:sp>
        <p:nvSpPr>
          <p:cNvPr id="6" name="2016 Copyright">
            <a:extLst>
              <a:ext uri="{FF2B5EF4-FFF2-40B4-BE49-F238E27FC236}">
                <a16:creationId xmlns:a16="http://schemas.microsoft.com/office/drawing/2014/main" id="{B8721033-3635-6C0E-911D-F0603F4B389D}"/>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7" name="Speaker 2"/>
          <p:cNvSpPr>
            <a:spLocks noGrp="1"/>
          </p:cNvSpPr>
          <p:nvPr>
            <p:ph type="body" sz="quarter" idx="12"/>
          </p:nvPr>
        </p:nvSpPr>
        <p:spPr>
          <a:xfrm>
            <a:off x="6492240" y="1871123"/>
            <a:ext cx="4876800" cy="1847814"/>
          </a:xfrm>
        </p:spPr>
        <p:txBody>
          <a:bodyPr>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Speaker 1"/>
          <p:cNvSpPr>
            <a:spLocks noGrp="1"/>
          </p:cNvSpPr>
          <p:nvPr>
            <p:ph type="body" sz="quarter" idx="11"/>
          </p:nvPr>
        </p:nvSpPr>
        <p:spPr>
          <a:xfrm>
            <a:off x="792480" y="1871123"/>
            <a:ext cx="4876800" cy="1847814"/>
          </a:xfrm>
        </p:spPr>
        <p:txBody>
          <a:bodyPr>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baseline="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5225529"/>
      </p:ext>
    </p:extLst>
  </p:cSld>
  <p:clrMapOvr>
    <a:masterClrMapping/>
  </p:clrMapOvr>
  <p:transition spd="med">
    <p:fade/>
  </p:transition>
  <p:hf sldNum="0"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Slide with phot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8B72F3-50A7-F171-7CA4-1DFB8B94D5F1}"/>
              </a:ext>
            </a:extLst>
          </p:cNvPr>
          <p:cNvSpPr>
            <a:spLocks noChangeArrowheads="1"/>
          </p:cNvSpPr>
          <p:nvPr userDrawn="1"/>
        </p:nvSpPr>
        <p:spPr bwMode="auto">
          <a:xfrm>
            <a:off x="182034" y="1"/>
            <a:ext cx="1200996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3" name="Picture 5">
            <a:extLst>
              <a:ext uri="{FF2B5EF4-FFF2-40B4-BE49-F238E27FC236}">
                <a16:creationId xmlns:a16="http://schemas.microsoft.com/office/drawing/2014/main" id="{144E7A0E-6A08-08CE-A973-16A5954E96D2}"/>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3751" y="482601"/>
            <a:ext cx="2897716"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Website">
            <a:extLst>
              <a:ext uri="{FF2B5EF4-FFF2-40B4-BE49-F238E27FC236}">
                <a16:creationId xmlns:a16="http://schemas.microsoft.com/office/drawing/2014/main" id="{99E5A901-6376-FC06-0DAB-495368103FF0}"/>
              </a:ext>
            </a:extLst>
          </p:cNvPr>
          <p:cNvSpPr txBox="1"/>
          <p:nvPr userDrawn="1"/>
        </p:nvSpPr>
        <p:spPr>
          <a:xfrm>
            <a:off x="791633" y="5834078"/>
            <a:ext cx="3759200" cy="287323"/>
          </a:xfrm>
          <a:prstGeom prst="rect">
            <a:avLst/>
          </a:prstGeom>
          <a:noFill/>
        </p:spPr>
        <p:txBody>
          <a:bodyPr lIns="0" tIns="0" rIns="0" bIns="0" anchor="b">
            <a:spAutoFit/>
          </a:bodyPr>
          <a:lstStyle/>
          <a:p>
            <a:pPr fontAlgn="auto">
              <a:spcBef>
                <a:spcPts val="0"/>
              </a:spcBef>
              <a:spcAft>
                <a:spcPts val="800"/>
              </a:spcAft>
              <a:defRPr/>
            </a:pPr>
            <a:r>
              <a:rPr lang="en-US" sz="1867" b="1" spc="133" dirty="0">
                <a:solidFill>
                  <a:schemeClr val="bg1"/>
                </a:solidFill>
                <a:latin typeface="+mn-lt"/>
                <a:cs typeface="+mn-cs"/>
              </a:rPr>
              <a:t>FORRESTER.COM</a:t>
            </a:r>
          </a:p>
        </p:txBody>
      </p:sp>
      <p:sp>
        <p:nvSpPr>
          <p:cNvPr id="5" name="Thank you">
            <a:extLst>
              <a:ext uri="{FF2B5EF4-FFF2-40B4-BE49-F238E27FC236}">
                <a16:creationId xmlns:a16="http://schemas.microsoft.com/office/drawing/2014/main" id="{FD3295B4-F5BA-EBA0-30F4-F0E4EC9EE31B}"/>
              </a:ext>
            </a:extLst>
          </p:cNvPr>
          <p:cNvSpPr txBox="1">
            <a:spLocks noChangeArrowheads="1"/>
          </p:cNvSpPr>
          <p:nvPr userDrawn="1"/>
        </p:nvSpPr>
        <p:spPr bwMode="auto">
          <a:xfrm>
            <a:off x="378884" y="4013200"/>
            <a:ext cx="914188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2800">
                <a:solidFill>
                  <a:srgbClr val="669933"/>
                </a:solidFill>
              </a:rPr>
              <a:t>Thank you</a:t>
            </a:r>
          </a:p>
        </p:txBody>
      </p:sp>
      <p:sp>
        <p:nvSpPr>
          <p:cNvPr id="6" name="2016 Copyright">
            <a:extLst>
              <a:ext uri="{FF2B5EF4-FFF2-40B4-BE49-F238E27FC236}">
                <a16:creationId xmlns:a16="http://schemas.microsoft.com/office/drawing/2014/main" id="{CE7AC6FF-BE64-A917-39AA-69A1DBF087B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9" name="Analyst"/>
          <p:cNvSpPr>
            <a:spLocks noGrp="1"/>
          </p:cNvSpPr>
          <p:nvPr>
            <p:ph type="body" sz="quarter" idx="12"/>
          </p:nvPr>
        </p:nvSpPr>
        <p:spPr>
          <a:xfrm>
            <a:off x="2743200" y="1877568"/>
            <a:ext cx="6705600" cy="1847814"/>
          </a:xfrm>
        </p:spPr>
        <p:txBody>
          <a:bodyPr>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hoto"/>
          <p:cNvSpPr>
            <a:spLocks noGrp="1"/>
          </p:cNvSpPr>
          <p:nvPr>
            <p:ph type="pic" sz="quarter" idx="13"/>
          </p:nvPr>
        </p:nvSpPr>
        <p:spPr>
          <a:xfrm>
            <a:off x="792480" y="1877568"/>
            <a:ext cx="1706880" cy="1706880"/>
          </a:xfrm>
        </p:spPr>
        <p:txBody>
          <a:bodyPr rtlCol="0" anchor="ctr">
            <a:noAutofit/>
          </a:bodyPr>
          <a:lstStyle>
            <a:lvl1pPr marL="0" indent="0" algn="ctr">
              <a:spcBef>
                <a:spcPts val="0"/>
              </a:spcBef>
              <a:spcAft>
                <a:spcPts val="0"/>
              </a:spcAft>
              <a:buFontTx/>
              <a:buNone/>
              <a:defRPr sz="2667">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2225673652"/>
      </p:ext>
    </p:extLst>
  </p:cSld>
  <p:clrMapOvr>
    <a:masterClrMapping/>
  </p:clrMapOvr>
  <p:transition spd="med">
    <p:fade/>
  </p:transition>
  <p:hf sldNum="0"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Slide with 2  photos">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682139D-E9D1-0FC3-F054-940BD415E5D0}"/>
              </a:ext>
            </a:extLst>
          </p:cNvPr>
          <p:cNvSpPr>
            <a:spLocks noChangeArrowheads="1"/>
          </p:cNvSpPr>
          <p:nvPr userDrawn="1"/>
        </p:nvSpPr>
        <p:spPr bwMode="auto">
          <a:xfrm>
            <a:off x="182034" y="1"/>
            <a:ext cx="1200996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3" name="Picture 5">
            <a:extLst>
              <a:ext uri="{FF2B5EF4-FFF2-40B4-BE49-F238E27FC236}">
                <a16:creationId xmlns:a16="http://schemas.microsoft.com/office/drawing/2014/main" id="{B6671CF4-1CB3-DB6E-8789-FDA7BE68D94A}"/>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3751" y="482601"/>
            <a:ext cx="2897716"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Website">
            <a:extLst>
              <a:ext uri="{FF2B5EF4-FFF2-40B4-BE49-F238E27FC236}">
                <a16:creationId xmlns:a16="http://schemas.microsoft.com/office/drawing/2014/main" id="{18BD0353-2CD6-2120-4F3C-62DA17F7FD9B}"/>
              </a:ext>
            </a:extLst>
          </p:cNvPr>
          <p:cNvSpPr txBox="1"/>
          <p:nvPr userDrawn="1"/>
        </p:nvSpPr>
        <p:spPr>
          <a:xfrm>
            <a:off x="791633" y="5834078"/>
            <a:ext cx="3759200" cy="287323"/>
          </a:xfrm>
          <a:prstGeom prst="rect">
            <a:avLst/>
          </a:prstGeom>
          <a:noFill/>
        </p:spPr>
        <p:txBody>
          <a:bodyPr lIns="0" tIns="0" rIns="0" bIns="0" anchor="b">
            <a:spAutoFit/>
          </a:bodyPr>
          <a:lstStyle/>
          <a:p>
            <a:pPr fontAlgn="auto">
              <a:spcBef>
                <a:spcPts val="0"/>
              </a:spcBef>
              <a:spcAft>
                <a:spcPts val="800"/>
              </a:spcAft>
              <a:defRPr/>
            </a:pPr>
            <a:r>
              <a:rPr lang="en-US" sz="1867" b="1" spc="133" dirty="0">
                <a:solidFill>
                  <a:schemeClr val="bg1"/>
                </a:solidFill>
                <a:latin typeface="+mn-lt"/>
                <a:cs typeface="+mn-cs"/>
              </a:rPr>
              <a:t>FORRESTER.COM</a:t>
            </a:r>
          </a:p>
        </p:txBody>
      </p:sp>
      <p:sp>
        <p:nvSpPr>
          <p:cNvPr id="5" name="Thank you">
            <a:extLst>
              <a:ext uri="{FF2B5EF4-FFF2-40B4-BE49-F238E27FC236}">
                <a16:creationId xmlns:a16="http://schemas.microsoft.com/office/drawing/2014/main" id="{82864240-9BB7-5886-058E-00B87BD7A43D}"/>
              </a:ext>
            </a:extLst>
          </p:cNvPr>
          <p:cNvSpPr txBox="1">
            <a:spLocks noChangeArrowheads="1"/>
          </p:cNvSpPr>
          <p:nvPr userDrawn="1"/>
        </p:nvSpPr>
        <p:spPr bwMode="auto">
          <a:xfrm>
            <a:off x="378884" y="4013200"/>
            <a:ext cx="914188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12800">
                <a:solidFill>
                  <a:srgbClr val="669933"/>
                </a:solidFill>
              </a:rPr>
              <a:t>Thank you</a:t>
            </a:r>
          </a:p>
        </p:txBody>
      </p:sp>
      <p:sp>
        <p:nvSpPr>
          <p:cNvPr id="6" name="2016 Copyright">
            <a:extLst>
              <a:ext uri="{FF2B5EF4-FFF2-40B4-BE49-F238E27FC236}">
                <a16:creationId xmlns:a16="http://schemas.microsoft.com/office/drawing/2014/main" id="{177AF710-0E8B-9ABE-7FF1-7CD2C8817FC1}"/>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9" name="Analyst"/>
          <p:cNvSpPr>
            <a:spLocks noGrp="1"/>
          </p:cNvSpPr>
          <p:nvPr>
            <p:ph type="body" sz="quarter" idx="12"/>
          </p:nvPr>
        </p:nvSpPr>
        <p:spPr>
          <a:xfrm>
            <a:off x="2255520" y="1877569"/>
            <a:ext cx="3668345" cy="2134943"/>
          </a:xfrm>
        </p:spPr>
        <p:txBody>
          <a:bodyPr>
            <a:spAutoFit/>
          </a:bodyPr>
          <a:lstStyle>
            <a:lvl1pPr marL="0" indent="0">
              <a:lnSpc>
                <a:spcPct val="100000"/>
              </a:lnSpc>
              <a:spcBef>
                <a:spcPts val="0"/>
              </a:spcBef>
              <a:spcAft>
                <a:spcPts val="0"/>
              </a:spcAft>
              <a:buNone/>
              <a:defRPr sz="24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400"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hoto"/>
          <p:cNvSpPr>
            <a:spLocks noGrp="1"/>
          </p:cNvSpPr>
          <p:nvPr>
            <p:ph type="pic" sz="quarter" idx="13"/>
          </p:nvPr>
        </p:nvSpPr>
        <p:spPr>
          <a:xfrm>
            <a:off x="792480" y="1877568"/>
            <a:ext cx="1219200" cy="1219200"/>
          </a:xfrm>
        </p:spPr>
        <p:txBody>
          <a:bodyPr rtlCol="0" anchor="ctr">
            <a:noAutofit/>
          </a:bodyPr>
          <a:lstStyle>
            <a:lvl1pPr marL="0" indent="0" algn="ctr">
              <a:spcBef>
                <a:spcPts val="0"/>
              </a:spcBef>
              <a:spcAft>
                <a:spcPts val="0"/>
              </a:spcAft>
              <a:buFontTx/>
              <a:buNone/>
              <a:defRPr sz="1600">
                <a:solidFill>
                  <a:schemeClr val="bg1"/>
                </a:solidFill>
              </a:defRPr>
            </a:lvl1pPr>
          </a:lstStyle>
          <a:p>
            <a:pPr lvl="0"/>
            <a:r>
              <a:rPr lang="en-US" noProof="0" dirty="0"/>
              <a:t>Click icon to add picture</a:t>
            </a:r>
          </a:p>
        </p:txBody>
      </p:sp>
      <p:sp>
        <p:nvSpPr>
          <p:cNvPr id="11" name="Analyst"/>
          <p:cNvSpPr>
            <a:spLocks noGrp="1"/>
          </p:cNvSpPr>
          <p:nvPr>
            <p:ph type="body" sz="quarter" idx="14"/>
          </p:nvPr>
        </p:nvSpPr>
        <p:spPr>
          <a:xfrm>
            <a:off x="7961375" y="1877569"/>
            <a:ext cx="3664055" cy="2134943"/>
          </a:xfrm>
        </p:spPr>
        <p:txBody>
          <a:bodyPr>
            <a:spAutoFit/>
          </a:bodyPr>
          <a:lstStyle>
            <a:lvl1pPr marL="0" indent="0">
              <a:lnSpc>
                <a:spcPct val="100000"/>
              </a:lnSpc>
              <a:spcBef>
                <a:spcPts val="0"/>
              </a:spcBef>
              <a:spcAft>
                <a:spcPts val="0"/>
              </a:spcAft>
              <a:buNone/>
              <a:defRPr sz="24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400"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hoto"/>
          <p:cNvSpPr>
            <a:spLocks noGrp="1"/>
          </p:cNvSpPr>
          <p:nvPr>
            <p:ph type="pic" sz="quarter" idx="15"/>
          </p:nvPr>
        </p:nvSpPr>
        <p:spPr>
          <a:xfrm>
            <a:off x="6498336" y="1877568"/>
            <a:ext cx="1219200" cy="1219200"/>
          </a:xfrm>
        </p:spPr>
        <p:txBody>
          <a:bodyPr rtlCol="0" anchor="ctr">
            <a:noAutofit/>
          </a:bodyPr>
          <a:lstStyle>
            <a:lvl1pPr marL="0" indent="0" algn="ctr">
              <a:spcBef>
                <a:spcPts val="0"/>
              </a:spcBef>
              <a:spcAft>
                <a:spcPts val="0"/>
              </a:spcAft>
              <a:buFontTx/>
              <a:buNone/>
              <a:defRPr sz="1600">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1651203175"/>
      </p:ext>
    </p:extLst>
  </p:cSld>
  <p:clrMapOvr>
    <a:masterClrMapping/>
  </p:clrMapOvr>
  <p:transition spd="med">
    <p:fade/>
  </p:transition>
  <p:hf sldNum="0"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UVP">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7F823B4-9EB9-9875-6F7C-B12E64518643}"/>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grpSp>
        <p:nvGrpSpPr>
          <p:cNvPr id="3" name="Group 5">
            <a:extLst>
              <a:ext uri="{FF2B5EF4-FFF2-40B4-BE49-F238E27FC236}">
                <a16:creationId xmlns:a16="http://schemas.microsoft.com/office/drawing/2014/main" id="{969EC18E-0A5F-4CBC-46C6-23A1E852D534}"/>
              </a:ext>
            </a:extLst>
          </p:cNvPr>
          <p:cNvGrpSpPr>
            <a:grpSpLocks/>
          </p:cNvGrpSpPr>
          <p:nvPr userDrawn="1"/>
        </p:nvGrpSpPr>
        <p:grpSpPr bwMode="auto">
          <a:xfrm>
            <a:off x="309034" y="-2117"/>
            <a:ext cx="11882967" cy="6559551"/>
            <a:chOff x="231775" y="0"/>
            <a:chExt cx="8912225" cy="4919472"/>
          </a:xfrm>
        </p:grpSpPr>
        <p:sp>
          <p:nvSpPr>
            <p:cNvPr id="4" name="Rectangle 6">
              <a:extLst>
                <a:ext uri="{FF2B5EF4-FFF2-40B4-BE49-F238E27FC236}">
                  <a16:creationId xmlns:a16="http://schemas.microsoft.com/office/drawing/2014/main" id="{E1A88D45-8745-6F07-5DD8-EDD703216AAF}"/>
                </a:ext>
              </a:extLst>
            </p:cNvPr>
            <p:cNvSpPr>
              <a:spLocks noChangeArrowheads="1"/>
            </p:cNvSpPr>
            <p:nvPr userDrawn="1"/>
          </p:nvSpPr>
          <p:spPr bwMode="auto">
            <a:xfrm>
              <a:off x="231775" y="0"/>
              <a:ext cx="8909050" cy="491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7">
              <a:extLst>
                <a:ext uri="{FF2B5EF4-FFF2-40B4-BE49-F238E27FC236}">
                  <a16:creationId xmlns:a16="http://schemas.microsoft.com/office/drawing/2014/main" id="{978E2DF8-CC67-FB26-D559-521AAF27B07A}"/>
                </a:ext>
              </a:extLst>
            </p:cNvPr>
            <p:cNvPicPr>
              <a:picLocks noChangeAspect="1"/>
            </p:cNvPicPr>
            <p:nvPr userDrawn="1"/>
          </p:nvPicPr>
          <p:blipFill>
            <a:blip r:embed="rId2">
              <a:extLst>
                <a:ext uri="{28A0092B-C50C-407E-A947-70E740481C1C}">
                  <a14:useLocalDpi xmlns:a14="http://schemas.microsoft.com/office/drawing/2010/main" val="0"/>
                </a:ext>
              </a:extLst>
            </a:blip>
            <a:srcRect l="2458" r="56" b="4356"/>
            <a:stretch>
              <a:fillRect/>
            </a:stretch>
          </p:blipFill>
          <p:spPr bwMode="auto">
            <a:xfrm>
              <a:off x="237744" y="0"/>
              <a:ext cx="8906256" cy="491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UVP">
            <a:extLst>
              <a:ext uri="{FF2B5EF4-FFF2-40B4-BE49-F238E27FC236}">
                <a16:creationId xmlns:a16="http://schemas.microsoft.com/office/drawing/2014/main" id="{7FA71E73-BD2E-3265-D811-186794258B5E}"/>
              </a:ext>
            </a:extLst>
          </p:cNvPr>
          <p:cNvSpPr txBox="1">
            <a:spLocks/>
          </p:cNvSpPr>
          <p:nvPr userDrawn="1"/>
        </p:nvSpPr>
        <p:spPr>
          <a:xfrm>
            <a:off x="486834" y="548218"/>
            <a:ext cx="6929967" cy="2297809"/>
          </a:xfrm>
          <a:prstGeom prst="rect">
            <a:avLst/>
          </a:prstGeom>
        </p:spPr>
        <p:txBody>
          <a:bodyPr lIns="0" tIns="0" rIns="0" bIns="0">
            <a:spAutoFit/>
          </a:bodyPr>
          <a:lst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a:lstStyle>
          <a:p>
            <a:pPr fontAlgn="auto">
              <a:lnSpc>
                <a:spcPct val="100000"/>
              </a:lnSpc>
              <a:spcAft>
                <a:spcPts val="0"/>
              </a:spcAft>
              <a:defRPr/>
            </a:pPr>
            <a:r>
              <a:rPr lang="en-US" sz="3733" b="0" dirty="0"/>
              <a:t>We work with business and technology leaders to develop customer-obsessed strategies that drive growth.</a:t>
            </a:r>
          </a:p>
        </p:txBody>
      </p:sp>
      <p:sp>
        <p:nvSpPr>
          <p:cNvPr id="7" name="Page #">
            <a:extLst>
              <a:ext uri="{FF2B5EF4-FFF2-40B4-BE49-F238E27FC236}">
                <a16:creationId xmlns:a16="http://schemas.microsoft.com/office/drawing/2014/main" id="{2FCAC244-AA86-4DB2-CEC0-244B7E39801D}"/>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E22C98E2-900E-430F-908A-1F938B84F1B5}" type="slidenum">
              <a:rPr lang="en-US" altLang="en-US" sz="800" b="1">
                <a:solidFill>
                  <a:schemeClr val="bg1"/>
                </a:solidFill>
              </a:rPr>
              <a:pPr algn="r"/>
              <a:t>‹#›</a:t>
            </a:fld>
            <a:endParaRPr lang="en-US" altLang="en-US" sz="800" b="1">
              <a:solidFill>
                <a:schemeClr val="bg1"/>
              </a:solidFill>
            </a:endParaRPr>
          </a:p>
        </p:txBody>
      </p:sp>
      <p:sp>
        <p:nvSpPr>
          <p:cNvPr id="8" name="2016 Copyright">
            <a:extLst>
              <a:ext uri="{FF2B5EF4-FFF2-40B4-BE49-F238E27FC236}">
                <a16:creationId xmlns:a16="http://schemas.microsoft.com/office/drawing/2014/main" id="{6766F37D-66C7-DA72-B3B4-58F7D41BFE0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Tree>
    <p:extLst>
      <p:ext uri="{BB962C8B-B14F-4D97-AF65-F5344CB8AC3E}">
        <p14:creationId xmlns:p14="http://schemas.microsoft.com/office/powerpoint/2010/main" val="1819805345"/>
      </p:ext>
    </p:extLst>
  </p:cSld>
  <p:clrMapOvr>
    <a:masterClrMapping/>
  </p:clrMapOvr>
  <p:transition spd="med">
    <p:fade/>
  </p:transition>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E0ABC8F-FF7A-72A7-DB55-41DAAFC2202B}"/>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A0AAE3C2-2CAE-91FA-5D67-BFA5715D2441}"/>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75A2F689-72C1-4C84-BC0E-6826F7C72C4A}"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7D04FDFB-8BE5-30E6-1F4D-3B82CC359AAD}"/>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9" name="Title"/>
          <p:cNvSpPr>
            <a:spLocks noGrp="1"/>
          </p:cNvSpPr>
          <p:nvPr>
            <p:ph type="title"/>
          </p:nvPr>
        </p:nvSpPr>
        <p:spPr>
          <a:xfrm>
            <a:off x="487680" y="365760"/>
            <a:ext cx="11399520" cy="486664"/>
          </a:xfrm>
        </p:spPr>
        <p:txBody>
          <a:bodyPr/>
          <a:lstStyle>
            <a:lvl1pPr>
              <a:defRPr baseline="0"/>
            </a:lvl1pPr>
          </a:lstStyle>
          <a:p>
            <a:r>
              <a:rPr lang="en-US"/>
              <a:t>Click to edit Master title style</a:t>
            </a:r>
            <a:endParaRPr lang="en-US" dirty="0"/>
          </a:p>
        </p:txBody>
      </p:sp>
      <p:sp>
        <p:nvSpPr>
          <p:cNvPr id="6" name="Text"/>
          <p:cNvSpPr>
            <a:spLocks noGrp="1"/>
          </p:cNvSpPr>
          <p:nvPr>
            <p:ph type="body" sz="quarter" idx="12"/>
          </p:nvPr>
        </p:nvSpPr>
        <p:spPr>
          <a:xfrm>
            <a:off x="487680" y="1219201"/>
            <a:ext cx="11399520" cy="2257028"/>
          </a:xfrm>
        </p:spPr>
        <p:txBody>
          <a:bodyPr>
            <a:spAutoFit/>
          </a:bodyPr>
          <a:lstStyle>
            <a:lvl1pPr marL="182875" indent="-182875">
              <a:spcBef>
                <a:spcPts val="400"/>
              </a:spcBef>
              <a:spcAft>
                <a:spcPts val="400"/>
              </a:spcAft>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2pPr>
            <a:lvl3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3pPr>
            <a:lvl4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4pPr>
            <a:lvl5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cNvSpPr>
            <a:spLocks noGrp="1"/>
          </p:cNvSpPr>
          <p:nvPr>
            <p:ph type="pic" idx="1"/>
          </p:nvPr>
        </p:nvSpPr>
        <p:spPr>
          <a:xfrm>
            <a:off x="487680" y="2133600"/>
            <a:ext cx="11399520" cy="3877056"/>
          </a:xfrm>
        </p:spPr>
        <p:txBody>
          <a:bodyPr rtlCol="0" anchor="ctr">
            <a:noAutofit/>
          </a:bodyPr>
          <a:lstStyle>
            <a:lvl1pPr marL="0" indent="0" algn="ctr">
              <a:lnSpc>
                <a:spcPct val="100000"/>
              </a:lnSpc>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dirty="0"/>
              <a:t>Click icon to add picture</a:t>
            </a:r>
          </a:p>
        </p:txBody>
      </p:sp>
      <p:sp>
        <p:nvSpPr>
          <p:cNvPr id="11"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729074748"/>
      </p:ext>
    </p:extLst>
  </p:cSld>
  <p:clrMapOvr>
    <a:masterClrMapping/>
  </p:clrMapOvr>
  <p:transition spd="med">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623020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8A0EEF-91CF-B573-04E2-2FB4440BAE1F}"/>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Page #">
            <a:extLst>
              <a:ext uri="{FF2B5EF4-FFF2-40B4-BE49-F238E27FC236}">
                <a16:creationId xmlns:a16="http://schemas.microsoft.com/office/drawing/2014/main" id="{B16F25D0-C0BE-4E8E-7DD3-DEA82B1BFA87}"/>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51DE559-161F-42F6-A5DB-0BF203E6E045}" type="slidenum">
              <a:rPr lang="en-US" altLang="en-US" sz="800" b="1">
                <a:solidFill>
                  <a:schemeClr val="bg1"/>
                </a:solidFill>
              </a:rPr>
              <a:pPr algn="r"/>
              <a:t>‹#›</a:t>
            </a:fld>
            <a:endParaRPr lang="en-US" altLang="en-US" sz="800" b="1">
              <a:solidFill>
                <a:schemeClr val="bg1"/>
              </a:solidFill>
            </a:endParaRPr>
          </a:p>
        </p:txBody>
      </p:sp>
      <p:sp>
        <p:nvSpPr>
          <p:cNvPr id="7" name="2016 Copyright">
            <a:extLst>
              <a:ext uri="{FF2B5EF4-FFF2-40B4-BE49-F238E27FC236}">
                <a16:creationId xmlns:a16="http://schemas.microsoft.com/office/drawing/2014/main" id="{075B255B-E537-D504-F54D-20564B9D55F6}"/>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7680"/>
          </a:xfrm>
        </p:spPr>
        <p:txBody>
          <a:bodyPr/>
          <a:lstStyle>
            <a:lvl1pPr algn="l">
              <a:defRPr sz="3467" b="1"/>
            </a:lvl1pPr>
          </a:lstStyle>
          <a:p>
            <a:r>
              <a:rPr lang="en-US"/>
              <a:t>Click to edit Master title style</a:t>
            </a:r>
            <a:endParaRPr lang="en-US" dirty="0"/>
          </a:p>
        </p:txBody>
      </p:sp>
      <p:sp>
        <p:nvSpPr>
          <p:cNvPr id="4" name="Caption"/>
          <p:cNvSpPr>
            <a:spLocks noGrp="1"/>
          </p:cNvSpPr>
          <p:nvPr>
            <p:ph type="body" sz="half" idx="2"/>
          </p:nvPr>
        </p:nvSpPr>
        <p:spPr>
          <a:xfrm>
            <a:off x="487680" y="1219200"/>
            <a:ext cx="4632960" cy="4791456"/>
          </a:xfrm>
        </p:spPr>
        <p:txBody>
          <a:bodyPr/>
          <a:lstStyle>
            <a:lvl1pPr marL="182875" indent="-182875">
              <a:spcBef>
                <a:spcPts val="400"/>
              </a:spcBef>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cNvSpPr>
            <a:spLocks noGrp="1"/>
          </p:cNvSpPr>
          <p:nvPr>
            <p:ph idx="1"/>
          </p:nvPr>
        </p:nvSpPr>
        <p:spPr>
          <a:xfrm>
            <a:off x="5512341" y="1219200"/>
            <a:ext cx="6374860" cy="4791456"/>
          </a:xfrm>
        </p:spPr>
        <p:txBody>
          <a:bodyPr anchor="ctr"/>
          <a:lstStyle>
            <a:lvl1pPr marL="0" indent="0" algn="ctr">
              <a:spcBef>
                <a:spcPts val="0"/>
              </a:spcBef>
              <a:spcAft>
                <a:spcPts val="0"/>
              </a:spcAft>
              <a:buClr>
                <a:srgbClr val="669933"/>
              </a:buClr>
              <a:buSzPct val="100000"/>
              <a:buFontTx/>
              <a:buNone/>
              <a:defRPr sz="2400" baseline="0">
                <a:latin typeface="Arial" pitchFamily="34" charset="0"/>
                <a:cs typeface="Arial" pitchFamily="34" charset="0"/>
              </a:defRPr>
            </a:lvl1pPr>
            <a:lvl2pPr marL="0" indent="0">
              <a:spcBef>
                <a:spcPts val="0"/>
              </a:spcBef>
              <a:spcAft>
                <a:spcPts val="0"/>
              </a:spcAft>
              <a:buClr>
                <a:srgbClr val="669933"/>
              </a:buClr>
              <a:buFontTx/>
              <a:buNone/>
              <a:defRPr sz="2933">
                <a:latin typeface="Arial" pitchFamily="34" charset="0"/>
                <a:cs typeface="Arial" pitchFamily="34" charset="0"/>
              </a:defRPr>
            </a:lvl2pPr>
            <a:lvl3pPr marL="0" indent="0">
              <a:spcBef>
                <a:spcPts val="0"/>
              </a:spcBef>
              <a:spcAft>
                <a:spcPts val="0"/>
              </a:spcAft>
              <a:buClr>
                <a:schemeClr val="tx2"/>
              </a:buClr>
              <a:buFontTx/>
              <a:buNone/>
              <a:defRPr sz="2933">
                <a:latin typeface="Arial" pitchFamily="34" charset="0"/>
                <a:cs typeface="Arial" pitchFamily="34" charset="0"/>
              </a:defRPr>
            </a:lvl3pPr>
            <a:lvl4pPr marL="0" indent="0">
              <a:spcBef>
                <a:spcPts val="0"/>
              </a:spcBef>
              <a:spcAft>
                <a:spcPts val="0"/>
              </a:spcAft>
              <a:buClr>
                <a:schemeClr val="tx2"/>
              </a:buClr>
              <a:buFontTx/>
              <a:buNone/>
              <a:defRPr sz="2933">
                <a:latin typeface="Arial" pitchFamily="34" charset="0"/>
                <a:cs typeface="Arial" pitchFamily="34" charset="0"/>
              </a:defRPr>
            </a:lvl4pPr>
            <a:lvl5pPr marL="0" indent="0">
              <a:spcBef>
                <a:spcPts val="0"/>
              </a:spcBef>
              <a:spcAft>
                <a:spcPts val="0"/>
              </a:spcAft>
              <a:buClr>
                <a:schemeClr val="tx2"/>
              </a:buClr>
              <a:buFontTx/>
              <a:buNone/>
              <a:defRPr sz="2933">
                <a:latin typeface="Arial" pitchFamily="34" charset="0"/>
                <a:cs typeface="Arial" pitchFamily="34" charset="0"/>
              </a:defRPr>
            </a:lvl5pPr>
            <a:lvl6pPr>
              <a:defRPr sz="2667"/>
            </a:lvl6pPr>
            <a:lvl7pPr>
              <a:defRPr sz="2667"/>
            </a:lvl7pPr>
            <a:lvl8pPr>
              <a:defRPr sz="2667"/>
            </a:lvl8pPr>
            <a:lvl9pPr>
              <a:defRPr sz="2667"/>
            </a:lvl9pPr>
          </a:lstStyle>
          <a:p>
            <a:pPr lvl="0"/>
            <a:r>
              <a:rPr lang="en-US"/>
              <a:t>Click to edit Master text styles</a:t>
            </a:r>
          </a:p>
        </p:txBody>
      </p:sp>
      <p:sp>
        <p:nvSpPr>
          <p:cNvPr id="13" name="Source line"/>
          <p:cNvSpPr>
            <a:spLocks noGrp="1"/>
          </p:cNvSpPr>
          <p:nvPr>
            <p:ph type="body" sz="half" idx="10"/>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486291843"/>
      </p:ext>
    </p:extLst>
  </p:cSld>
  <p:clrMapOvr>
    <a:masterClrMapping/>
  </p:clrMapOvr>
  <p:transition spd="med">
    <p:fade/>
  </p:transition>
  <p:hf sldNum="0"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3E9017-5DF0-78C4-E834-DEF03CF8596C}"/>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6" name="Page #">
            <a:extLst>
              <a:ext uri="{FF2B5EF4-FFF2-40B4-BE49-F238E27FC236}">
                <a16:creationId xmlns:a16="http://schemas.microsoft.com/office/drawing/2014/main" id="{A7E1336F-A94B-5D14-1538-5AC6D352B0E2}"/>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A0C48B28-864A-492B-B700-59129328D805}" type="slidenum">
              <a:rPr lang="en-US" altLang="en-US" sz="800" b="1">
                <a:solidFill>
                  <a:schemeClr val="bg1"/>
                </a:solidFill>
              </a:rPr>
              <a:pPr algn="r"/>
              <a:t>‹#›</a:t>
            </a:fld>
            <a:endParaRPr lang="en-US" altLang="en-US" sz="800" b="1">
              <a:solidFill>
                <a:schemeClr val="bg1"/>
              </a:solidFill>
            </a:endParaRPr>
          </a:p>
        </p:txBody>
      </p:sp>
      <p:sp>
        <p:nvSpPr>
          <p:cNvPr id="7" name="2016 Copyright">
            <a:extLst>
              <a:ext uri="{FF2B5EF4-FFF2-40B4-BE49-F238E27FC236}">
                <a16:creationId xmlns:a16="http://schemas.microsoft.com/office/drawing/2014/main" id="{BD53A030-752E-F1A3-D770-6FFFADE4E19D}"/>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7680"/>
          </a:xfrm>
        </p:spPr>
        <p:txBody>
          <a:bodyPr/>
          <a:lstStyle/>
          <a:p>
            <a:r>
              <a:rPr lang="en-US"/>
              <a:t>Click to edit Master title style</a:t>
            </a:r>
            <a:endParaRPr lang="en-US" dirty="0"/>
          </a:p>
        </p:txBody>
      </p:sp>
      <p:sp>
        <p:nvSpPr>
          <p:cNvPr id="3" name="Text 1"/>
          <p:cNvSpPr>
            <a:spLocks noGrp="1"/>
          </p:cNvSpPr>
          <p:nvPr>
            <p:ph sz="half" idx="1"/>
          </p:nvPr>
        </p:nvSpPr>
        <p:spPr>
          <a:xfrm>
            <a:off x="487680" y="1219200"/>
            <a:ext cx="5486400" cy="4791456"/>
          </a:xfrm>
        </p:spPr>
        <p:txBody>
          <a:bodyPr/>
          <a:lstStyle>
            <a:lvl1pPr marL="219451" indent="-219451">
              <a:buClr>
                <a:srgbClr val="669933"/>
              </a:buClr>
              <a:defRPr sz="2933"/>
            </a:lvl1pPr>
            <a:lvl2pPr>
              <a:buClr>
                <a:srgbClr val="669933"/>
              </a:buClr>
              <a:defRPr sz="2400"/>
            </a:lvl2pPr>
            <a:lvl3pPr>
              <a:buClr>
                <a:schemeClr val="tx2"/>
              </a:buClr>
              <a:defRPr sz="2133"/>
            </a:lvl3pPr>
            <a:lvl4pPr>
              <a:buClr>
                <a:schemeClr val="tx2"/>
              </a:buClr>
              <a:defRPr sz="2133"/>
            </a:lvl4pPr>
            <a:lvl5pPr>
              <a:buClr>
                <a:schemeClr val="tx2"/>
              </a:buCl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2"/>
          <p:cNvSpPr>
            <a:spLocks noGrp="1"/>
          </p:cNvSpPr>
          <p:nvPr>
            <p:ph sz="half" idx="2"/>
          </p:nvPr>
        </p:nvSpPr>
        <p:spPr>
          <a:xfrm>
            <a:off x="6400800" y="1219200"/>
            <a:ext cx="5486400" cy="4791456"/>
          </a:xfrm>
        </p:spPr>
        <p:txBody>
          <a:bodyPr/>
          <a:lstStyle>
            <a:lvl1pPr marL="219451" indent="-219451">
              <a:buClr>
                <a:srgbClr val="669933"/>
              </a:buClr>
              <a:defRPr sz="2933"/>
            </a:lvl1pPr>
            <a:lvl2pPr>
              <a:buClr>
                <a:srgbClr val="669933"/>
              </a:buClr>
              <a:defRPr sz="2400"/>
            </a:lvl2pPr>
            <a:lvl3pPr>
              <a:buClr>
                <a:schemeClr val="tx2"/>
              </a:buClr>
              <a:defRPr sz="2133"/>
            </a:lvl3pPr>
            <a:lvl4pPr>
              <a:buClr>
                <a:schemeClr val="tx2"/>
              </a:buClr>
              <a:defRPr sz="2133"/>
            </a:lvl4pPr>
            <a:lvl5pPr>
              <a:buClr>
                <a:schemeClr val="tx2"/>
              </a:buCl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ource line"/>
          <p:cNvSpPr>
            <a:spLocks noGrp="1"/>
          </p:cNvSpPr>
          <p:nvPr>
            <p:ph type="body" sz="half" idx="10"/>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955633068"/>
      </p:ext>
    </p:extLst>
  </p:cSld>
  <p:clrMapOvr>
    <a:masterClrMapping/>
  </p:clrMapOvr>
  <p:transition spd="med">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8AB2E3C-D2BC-D29F-7F05-849A7901679B}"/>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8" name="Page #">
            <a:extLst>
              <a:ext uri="{FF2B5EF4-FFF2-40B4-BE49-F238E27FC236}">
                <a16:creationId xmlns:a16="http://schemas.microsoft.com/office/drawing/2014/main" id="{B61CF06F-EF69-1A18-616D-D35E30218107}"/>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06E18F67-71DE-412D-ADE8-8796957DF6C7}" type="slidenum">
              <a:rPr lang="en-US" altLang="en-US" sz="800" b="1">
                <a:solidFill>
                  <a:schemeClr val="bg1"/>
                </a:solidFill>
              </a:rPr>
              <a:pPr algn="r"/>
              <a:t>‹#›</a:t>
            </a:fld>
            <a:endParaRPr lang="en-US" altLang="en-US" sz="800" b="1">
              <a:solidFill>
                <a:schemeClr val="bg1"/>
              </a:solidFill>
            </a:endParaRPr>
          </a:p>
        </p:txBody>
      </p:sp>
      <p:sp>
        <p:nvSpPr>
          <p:cNvPr id="9" name="2016 Copyright">
            <a:extLst>
              <a:ext uri="{FF2B5EF4-FFF2-40B4-BE49-F238E27FC236}">
                <a16:creationId xmlns:a16="http://schemas.microsoft.com/office/drawing/2014/main" id="{2023A5FA-42B7-787B-EB30-5B008EA2E699}"/>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a:lvl1pPr>
          </a:lstStyle>
          <a:p>
            <a:r>
              <a:rPr lang="en-US"/>
              <a:t>Click to edit Master title style</a:t>
            </a:r>
            <a:endParaRPr lang="en-US" dirty="0"/>
          </a:p>
        </p:txBody>
      </p:sp>
      <p:sp>
        <p:nvSpPr>
          <p:cNvPr id="4" name="Text 1"/>
          <p:cNvSpPr>
            <a:spLocks noGrp="1"/>
          </p:cNvSpPr>
          <p:nvPr>
            <p:ph sz="half" idx="2"/>
          </p:nvPr>
        </p:nvSpPr>
        <p:spPr>
          <a:xfrm>
            <a:off x="487680" y="1828800"/>
            <a:ext cx="5486400" cy="4181856"/>
          </a:xfrm>
        </p:spPr>
        <p:txBody>
          <a:bodyPr/>
          <a:lstStyle>
            <a:lvl1pPr marL="182875" indent="-182875">
              <a:spcBef>
                <a:spcPts val="400"/>
              </a:spcBef>
              <a:buClr>
                <a:srgbClr val="669933"/>
              </a:buClr>
              <a:buFont typeface="Arial" panose="020B0604020202020204" pitchFamily="34" charset="0"/>
              <a:buChar char="•"/>
              <a:defRPr sz="2133"/>
            </a:lvl1pPr>
            <a:lvl2pPr marL="914377" indent="-182875">
              <a:buClr>
                <a:schemeClr val="tx2"/>
              </a:buClr>
              <a:buFont typeface="Arial" panose="020B0604020202020204" pitchFamily="34" charset="0"/>
              <a:buChar char="›"/>
              <a:defRPr lang="en-US" sz="2133" kern="1200" dirty="0" smtClean="0">
                <a:solidFill>
                  <a:schemeClr val="tx1"/>
                </a:solidFill>
                <a:latin typeface="Arial" pitchFamily="34" charset="0"/>
                <a:ea typeface="+mn-ea"/>
                <a:cs typeface="Arial" pitchFamily="34" charset="0"/>
              </a:defRPr>
            </a:lvl2pPr>
            <a:lvl3pPr marL="914377">
              <a:buClr>
                <a:schemeClr val="tx2"/>
              </a:buClr>
              <a:defRPr sz="2133"/>
            </a:lvl3pPr>
            <a:lvl4pPr marL="914377">
              <a:buClr>
                <a:schemeClr val="tx2"/>
              </a:buClr>
              <a:defRPr sz="2133"/>
            </a:lvl4pPr>
            <a:lvl5pPr marL="914377">
              <a:buClr>
                <a:schemeClr val="tx2"/>
              </a:buCl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2"/>
          <p:cNvSpPr>
            <a:spLocks noGrp="1"/>
          </p:cNvSpPr>
          <p:nvPr>
            <p:ph sz="quarter" idx="4"/>
          </p:nvPr>
        </p:nvSpPr>
        <p:spPr>
          <a:xfrm>
            <a:off x="6400800" y="1828800"/>
            <a:ext cx="5486400" cy="4181856"/>
          </a:xfrm>
        </p:spPr>
        <p:txBody>
          <a:bodyPr/>
          <a:lstStyle>
            <a:lvl1pPr marL="182875" indent="-182875">
              <a:spcBef>
                <a:spcPts val="400"/>
              </a:spcBef>
              <a:buClr>
                <a:srgbClr val="669933"/>
              </a:buClr>
              <a:buFont typeface="Arial" panose="020B0604020202020204" pitchFamily="34" charset="0"/>
              <a:buChar char="•"/>
              <a:defRPr lang="en-US" sz="2133" b="0" kern="1200" dirty="0" smtClean="0">
                <a:solidFill>
                  <a:schemeClr val="tx1"/>
                </a:solidFill>
                <a:latin typeface="+mj-lt"/>
                <a:ea typeface="+mn-ea"/>
                <a:cs typeface="Arial" pitchFamily="34" charset="0"/>
              </a:defRPr>
            </a:lvl1pPr>
            <a:lvl2pPr marL="914377" indent="-182875">
              <a:buClr>
                <a:schemeClr val="tx2"/>
              </a:buClr>
              <a:buFont typeface="Arial" panose="020B0604020202020204" pitchFamily="34" charset="0"/>
              <a:buChar char="›"/>
              <a:defRPr sz="2133"/>
            </a:lvl2pPr>
            <a:lvl3pPr marL="914377" indent="-182875">
              <a:buClr>
                <a:schemeClr val="tx2"/>
              </a:buClr>
              <a:buFont typeface="Arial" panose="020B0604020202020204" pitchFamily="34" charset="0"/>
              <a:buChar char="›"/>
              <a:defRPr sz="2133"/>
            </a:lvl3pPr>
            <a:lvl4pPr marL="914377" indent="-182875">
              <a:buClr>
                <a:schemeClr val="tx2"/>
              </a:buClr>
              <a:buFont typeface="Arial" panose="020B0604020202020204" pitchFamily="34" charset="0"/>
              <a:buChar char="›"/>
              <a:defRPr sz="2133"/>
            </a:lvl4pPr>
            <a:lvl5pPr marL="914377" indent="-182875">
              <a:buClr>
                <a:schemeClr val="tx2"/>
              </a:buClr>
              <a:buFont typeface="Arial" panose="020B0604020202020204" pitchFamily="34" charset="0"/>
              <a:buChar cha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ubtitle 1"/>
          <p:cNvSpPr>
            <a:spLocks noGrp="1"/>
          </p:cNvSpPr>
          <p:nvPr>
            <p:ph type="body" idx="1"/>
          </p:nvPr>
        </p:nvSpPr>
        <p:spPr>
          <a:xfrm>
            <a:off x="487680" y="1219199"/>
            <a:ext cx="5486400" cy="369332"/>
          </a:xfrm>
        </p:spPr>
        <p:txBody>
          <a:bodyPr>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Subtitle 2"/>
          <p:cNvSpPr>
            <a:spLocks noGrp="1"/>
          </p:cNvSpPr>
          <p:nvPr>
            <p:ph type="body" sz="quarter" idx="3"/>
          </p:nvPr>
        </p:nvSpPr>
        <p:spPr>
          <a:xfrm>
            <a:off x="6400800" y="1219199"/>
            <a:ext cx="5486400" cy="369332"/>
          </a:xfrm>
        </p:spPr>
        <p:txBody>
          <a:bodyPr>
            <a:spAutoFit/>
          </a:bodyPr>
          <a:lstStyle>
            <a:lvl1pPr marL="0" indent="0" algn="l">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5" name="Source line"/>
          <p:cNvSpPr>
            <a:spLocks noGrp="1"/>
          </p:cNvSpPr>
          <p:nvPr>
            <p:ph type="body" sz="half" idx="10"/>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737957034"/>
      </p:ext>
    </p:extLst>
  </p:cSld>
  <p:clrMapOvr>
    <a:masterClrMapping/>
  </p:clrMapOvr>
  <p:transition spd="med">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803CD09C-5E72-7C34-EFF6-E21CE47DEDF3}"/>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8" name="Page #">
            <a:extLst>
              <a:ext uri="{FF2B5EF4-FFF2-40B4-BE49-F238E27FC236}">
                <a16:creationId xmlns:a16="http://schemas.microsoft.com/office/drawing/2014/main" id="{FE9C79C0-B92B-9DE0-D6F2-48E445EA192C}"/>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8F915204-F294-40E4-B39C-6E4AE52879B6}" type="slidenum">
              <a:rPr lang="en-US" altLang="en-US" sz="800" b="1">
                <a:solidFill>
                  <a:schemeClr val="bg1"/>
                </a:solidFill>
              </a:rPr>
              <a:pPr algn="r"/>
              <a:t>‹#›</a:t>
            </a:fld>
            <a:endParaRPr lang="en-US" altLang="en-US" sz="800" b="1">
              <a:solidFill>
                <a:schemeClr val="bg1"/>
              </a:solidFill>
            </a:endParaRPr>
          </a:p>
        </p:txBody>
      </p:sp>
      <p:sp>
        <p:nvSpPr>
          <p:cNvPr id="9" name="2016 Copyright">
            <a:extLst>
              <a:ext uri="{FF2B5EF4-FFF2-40B4-BE49-F238E27FC236}">
                <a16:creationId xmlns:a16="http://schemas.microsoft.com/office/drawing/2014/main" id="{EB1DAA5A-6110-5EC9-3FC4-C1E9C23FA771}"/>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7680"/>
          </a:xfrm>
        </p:spPr>
        <p:txBody>
          <a:bodyPr/>
          <a:lstStyle>
            <a:lvl1pPr>
              <a:defRPr/>
            </a:lvl1pPr>
          </a:lstStyle>
          <a:p>
            <a:r>
              <a:rPr lang="en-US"/>
              <a:t>Click to edit Master title style</a:t>
            </a:r>
            <a:endParaRPr lang="en-US" dirty="0"/>
          </a:p>
        </p:txBody>
      </p:sp>
      <p:sp>
        <p:nvSpPr>
          <p:cNvPr id="4" name="Text 1"/>
          <p:cNvSpPr>
            <a:spLocks noGrp="1"/>
          </p:cNvSpPr>
          <p:nvPr>
            <p:ph sz="half" idx="2"/>
          </p:nvPr>
        </p:nvSpPr>
        <p:spPr>
          <a:xfrm>
            <a:off x="48768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2"/>
          <p:cNvSpPr>
            <a:spLocks noGrp="1"/>
          </p:cNvSpPr>
          <p:nvPr>
            <p:ph sz="quarter" idx="4"/>
          </p:nvPr>
        </p:nvSpPr>
        <p:spPr>
          <a:xfrm>
            <a:off x="438912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3"/>
          <p:cNvSpPr>
            <a:spLocks noGrp="1"/>
          </p:cNvSpPr>
          <p:nvPr>
            <p:ph sz="quarter" idx="14"/>
          </p:nvPr>
        </p:nvSpPr>
        <p:spPr>
          <a:xfrm>
            <a:off x="829056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b="0">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ubtitle 1"/>
          <p:cNvSpPr>
            <a:spLocks noGrp="1"/>
          </p:cNvSpPr>
          <p:nvPr>
            <p:ph type="body" idx="1"/>
          </p:nvPr>
        </p:nvSpPr>
        <p:spPr>
          <a:xfrm>
            <a:off x="487680" y="1219201"/>
            <a:ext cx="3596640" cy="738664"/>
          </a:xfrm>
        </p:spPr>
        <p:txBody>
          <a:bodyPr>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Subtitle 2"/>
          <p:cNvSpPr>
            <a:spLocks noGrp="1"/>
          </p:cNvSpPr>
          <p:nvPr>
            <p:ph type="body" sz="quarter" idx="3"/>
          </p:nvPr>
        </p:nvSpPr>
        <p:spPr>
          <a:xfrm>
            <a:off x="4389120" y="1219201"/>
            <a:ext cx="3596640" cy="738664"/>
          </a:xfrm>
        </p:spPr>
        <p:txBody>
          <a:bodyPr>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Subtitle 3"/>
          <p:cNvSpPr>
            <a:spLocks noGrp="1"/>
          </p:cNvSpPr>
          <p:nvPr>
            <p:ph type="body" sz="quarter" idx="13"/>
          </p:nvPr>
        </p:nvSpPr>
        <p:spPr>
          <a:xfrm>
            <a:off x="8290560" y="1219201"/>
            <a:ext cx="3596640" cy="738664"/>
          </a:xfrm>
        </p:spPr>
        <p:txBody>
          <a:bodyPr>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9" name="Source line"/>
          <p:cNvSpPr>
            <a:spLocks noGrp="1"/>
          </p:cNvSpPr>
          <p:nvPr>
            <p:ph type="body" sz="half" idx="15"/>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543982855"/>
      </p:ext>
    </p:extLst>
  </p:cSld>
  <p:clrMapOvr>
    <a:masterClrMapping/>
  </p:clrMapOvr>
  <p:transition spd="med">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AB91D86-22B2-8F9E-C19A-4EDDE0CE6E26}"/>
              </a:ext>
            </a:extLst>
          </p:cNvPr>
          <p:cNvSpPr>
            <a:spLocks noChangeArrowheads="1"/>
          </p:cNvSpPr>
          <p:nvPr userDrawn="1"/>
        </p:nvSpPr>
        <p:spPr bwMode="auto">
          <a:xfrm>
            <a:off x="182034" y="1"/>
            <a:ext cx="12005733" cy="2114551"/>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Freeform 6">
            <a:extLst>
              <a:ext uri="{FF2B5EF4-FFF2-40B4-BE49-F238E27FC236}">
                <a16:creationId xmlns:a16="http://schemas.microsoft.com/office/drawing/2014/main" id="{667A5D6D-DB7E-B273-966B-BF4859485247}"/>
              </a:ext>
            </a:extLst>
          </p:cNvPr>
          <p:cNvSpPr>
            <a:spLocks noChangeAspect="1"/>
          </p:cNvSpPr>
          <p:nvPr userDrawn="1"/>
        </p:nvSpPr>
        <p:spPr bwMode="auto">
          <a:xfrm>
            <a:off x="182033" y="1"/>
            <a:ext cx="5454651" cy="3323167"/>
          </a:xfrm>
          <a:custGeom>
            <a:avLst/>
            <a:gdLst>
              <a:gd name="T0" fmla="*/ 0 w 2662"/>
              <a:gd name="T1" fmla="*/ 2492599 h 1622"/>
              <a:gd name="T2" fmla="*/ 0 w 2662"/>
              <a:gd name="T3" fmla="*/ 0 h 1622"/>
              <a:gd name="T4" fmla="*/ 4090812 w 2662"/>
              <a:gd name="T5" fmla="*/ 0 h 1622"/>
              <a:gd name="T6" fmla="*/ 0 w 2662"/>
              <a:gd name="T7" fmla="*/ 2492599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6" name="Rectangle 6">
            <a:extLst>
              <a:ext uri="{FF2B5EF4-FFF2-40B4-BE49-F238E27FC236}">
                <a16:creationId xmlns:a16="http://schemas.microsoft.com/office/drawing/2014/main" id="{12FCCAF8-7A68-682E-C191-CB6DA48C45A7}"/>
              </a:ext>
            </a:extLst>
          </p:cNvPr>
          <p:cNvSpPr>
            <a:spLocks noChangeArrowheads="1"/>
          </p:cNvSpPr>
          <p:nvPr userDrawn="1"/>
        </p:nvSpPr>
        <p:spPr bwMode="auto">
          <a:xfrm>
            <a:off x="182034" y="1644651"/>
            <a:ext cx="12009967" cy="49127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7" name="Page #">
            <a:extLst>
              <a:ext uri="{FF2B5EF4-FFF2-40B4-BE49-F238E27FC236}">
                <a16:creationId xmlns:a16="http://schemas.microsoft.com/office/drawing/2014/main" id="{277B564F-0728-EC59-4640-60A35C24AB74}"/>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C8CFF971-CCB9-4FF4-8DB8-FD472B250D63}" type="slidenum">
              <a:rPr lang="en-US" altLang="en-US" sz="800" b="1">
                <a:solidFill>
                  <a:schemeClr val="bg1"/>
                </a:solidFill>
              </a:rPr>
              <a:pPr algn="r"/>
              <a:t>‹#›</a:t>
            </a:fld>
            <a:endParaRPr lang="en-US" altLang="en-US" sz="800" b="1">
              <a:solidFill>
                <a:schemeClr val="bg1"/>
              </a:solidFill>
            </a:endParaRPr>
          </a:p>
        </p:txBody>
      </p:sp>
      <p:sp>
        <p:nvSpPr>
          <p:cNvPr id="10" name="2016 Copyright">
            <a:extLst>
              <a:ext uri="{FF2B5EF4-FFF2-40B4-BE49-F238E27FC236}">
                <a16:creationId xmlns:a16="http://schemas.microsoft.com/office/drawing/2014/main" id="{82183EAB-0C86-48E8-C498-F5F444830FB8}"/>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8" name="Title"/>
          <p:cNvSpPr>
            <a:spLocks noGrp="1"/>
          </p:cNvSpPr>
          <p:nvPr>
            <p:ph type="title"/>
          </p:nvPr>
        </p:nvSpPr>
        <p:spPr>
          <a:xfrm>
            <a:off x="2113183" y="426721"/>
            <a:ext cx="6096000" cy="406265"/>
          </a:xfrm>
        </p:spPr>
        <p:txBody>
          <a:bodyPr/>
          <a:lstStyle>
            <a:lvl1pPr>
              <a:defRPr sz="2933" baseline="0">
                <a:solidFill>
                  <a:schemeClr val="bg1"/>
                </a:solidFill>
              </a:defRPr>
            </a:lvl1pPr>
          </a:lstStyle>
          <a:p>
            <a:r>
              <a:rPr lang="en-US"/>
              <a:t>Click to edit Master title style</a:t>
            </a:r>
            <a:endParaRPr lang="en-US" dirty="0"/>
          </a:p>
        </p:txBody>
      </p:sp>
      <p:sp>
        <p:nvSpPr>
          <p:cNvPr id="13" name="Text"/>
          <p:cNvSpPr>
            <a:spLocks noGrp="1"/>
          </p:cNvSpPr>
          <p:nvPr>
            <p:ph idx="11"/>
          </p:nvPr>
        </p:nvSpPr>
        <p:spPr>
          <a:xfrm>
            <a:off x="6400800" y="2011680"/>
            <a:ext cx="5486400" cy="4267200"/>
          </a:xfrm>
        </p:spPr>
        <p:txBody>
          <a:bodyPr/>
          <a:lstStyle>
            <a:lvl1pPr marL="0" indent="0">
              <a:spcBef>
                <a:spcPts val="400"/>
              </a:spcBef>
              <a:buClr>
                <a:srgbClr val="669933"/>
              </a:buClr>
              <a:buFontTx/>
              <a:buNone/>
              <a:defRPr sz="1600" b="1" i="0">
                <a:solidFill>
                  <a:schemeClr val="accent4"/>
                </a:solidFill>
                <a:latin typeface="Arial" pitchFamily="34" charset="0"/>
                <a:cs typeface="Arial" pitchFamily="34" charset="0"/>
              </a:defRPr>
            </a:lvl1pPr>
            <a:lvl2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2pPr>
            <a:lvl3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3pPr>
            <a:lvl4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4pPr>
            <a:lvl5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cNvSpPr>
            <a:spLocks noGrp="1"/>
          </p:cNvSpPr>
          <p:nvPr>
            <p:ph idx="1"/>
          </p:nvPr>
        </p:nvSpPr>
        <p:spPr>
          <a:xfrm>
            <a:off x="487680" y="2011680"/>
            <a:ext cx="5486400" cy="4267200"/>
          </a:xfrm>
        </p:spPr>
        <p:txBody>
          <a:bodyPr/>
          <a:lstStyle>
            <a:lvl1pPr marL="0" indent="0">
              <a:spcBef>
                <a:spcPts val="400"/>
              </a:spcBef>
              <a:buClr>
                <a:srgbClr val="669933"/>
              </a:buClr>
              <a:buFontTx/>
              <a:buNone/>
              <a:defRPr sz="1600" b="1" i="0">
                <a:solidFill>
                  <a:schemeClr val="accent4"/>
                </a:solidFill>
                <a:latin typeface="Arial" pitchFamily="34" charset="0"/>
                <a:cs typeface="Arial" pitchFamily="34" charset="0"/>
              </a:defRPr>
            </a:lvl1pPr>
            <a:lvl2pPr marL="0" indent="0">
              <a:spcBef>
                <a:spcPts val="0"/>
              </a:spcBef>
              <a:spcAft>
                <a:spcPts val="667"/>
              </a:spcAft>
              <a:buClr>
                <a:srgbClr val="669933"/>
              </a:buClr>
              <a:buFontTx/>
              <a:buNone/>
              <a:defRPr sz="1600" b="0" i="0">
                <a:solidFill>
                  <a:schemeClr val="tx1"/>
                </a:solidFill>
                <a:latin typeface="Arial" pitchFamily="34" charset="0"/>
                <a:cs typeface="Arial" pitchFamily="34" charset="0"/>
              </a:defRPr>
            </a:lvl2pPr>
            <a:lvl3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3pPr>
            <a:lvl4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4pPr>
            <a:lvl5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a:xfrm>
            <a:off x="2113183" y="853441"/>
            <a:ext cx="6096000" cy="414068"/>
          </a:xfrm>
        </p:spPr>
        <p:txBody>
          <a:bodyPr/>
          <a:lstStyle>
            <a:lvl1pPr marL="0" indent="0">
              <a:spcBef>
                <a:spcPts val="0"/>
              </a:spcBef>
              <a:spcAft>
                <a:spcPts val="0"/>
              </a:spcAft>
              <a:buFontTx/>
              <a:buNone/>
              <a:defRPr sz="1867" b="0">
                <a:solidFill>
                  <a:schemeClr val="bg1"/>
                </a:solidFill>
              </a:defRPr>
            </a:lvl1pPr>
            <a:lvl2pPr marL="0" indent="0">
              <a:spcBef>
                <a:spcPts val="0"/>
              </a:spcBef>
              <a:spcAft>
                <a:spcPts val="0"/>
              </a:spcAft>
              <a:buFontTx/>
              <a:buNone/>
              <a:defRPr sz="1867" b="0">
                <a:solidFill>
                  <a:schemeClr val="accent2"/>
                </a:solidFill>
              </a:defRPr>
            </a:lvl2pPr>
            <a:lvl3pPr marL="0" indent="0">
              <a:spcBef>
                <a:spcPts val="0"/>
              </a:spcBef>
              <a:spcAft>
                <a:spcPts val="0"/>
              </a:spcAft>
              <a:buFontTx/>
              <a:buNone/>
              <a:defRPr sz="1867" b="0">
                <a:solidFill>
                  <a:schemeClr val="accent2"/>
                </a:solidFill>
              </a:defRPr>
            </a:lvl3pPr>
            <a:lvl4pPr marL="0" indent="0">
              <a:spcBef>
                <a:spcPts val="0"/>
              </a:spcBef>
              <a:spcAft>
                <a:spcPts val="0"/>
              </a:spcAft>
              <a:buFontTx/>
              <a:buNone/>
              <a:defRPr sz="1867" b="0">
                <a:solidFill>
                  <a:schemeClr val="accent2"/>
                </a:solidFill>
              </a:defRPr>
            </a:lvl4pPr>
            <a:lvl5pPr marL="0" indent="0">
              <a:spcBef>
                <a:spcPts val="0"/>
              </a:spcBef>
              <a:spcAft>
                <a:spcPts val="0"/>
              </a:spcAft>
              <a:buFontTx/>
              <a:buNone/>
              <a:defRPr sz="1867" b="0">
                <a:solidFill>
                  <a:schemeClr val="accent2"/>
                </a:solidFill>
              </a:defRPr>
            </a:lvl5pPr>
          </a:lstStyle>
          <a:p>
            <a:pPr lvl="0"/>
            <a:r>
              <a:rPr lang="en-US"/>
              <a:t>Click to edit Master text styles</a:t>
            </a:r>
          </a:p>
        </p:txBody>
      </p:sp>
      <p:sp>
        <p:nvSpPr>
          <p:cNvPr id="3" name="Picture Placeholder 2"/>
          <p:cNvSpPr>
            <a:spLocks noGrp="1"/>
          </p:cNvSpPr>
          <p:nvPr>
            <p:ph type="pic" sz="quarter" idx="10"/>
          </p:nvPr>
        </p:nvSpPr>
        <p:spPr>
          <a:xfrm>
            <a:off x="487681" y="182881"/>
            <a:ext cx="1320703" cy="1267508"/>
          </a:xfrm>
        </p:spPr>
        <p:txBody>
          <a:bodyPr rtlCol="0" anchor="ctr">
            <a:noAutofit/>
          </a:bodyPr>
          <a:lstStyle>
            <a:lvl1pPr marL="0" indent="0" algn="ctr">
              <a:spcBef>
                <a:spcPts val="0"/>
              </a:spcBef>
              <a:spcAft>
                <a:spcPts val="0"/>
              </a:spcAft>
              <a:buFontTx/>
              <a:buNone/>
              <a:defRPr sz="1867">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219138862"/>
      </p:ext>
    </p:extLst>
  </p:cSld>
  <p:clrMapOvr>
    <a:masterClrMapping/>
  </p:clrMapOvr>
  <p:transition spd="med">
    <p:fade/>
  </p:transition>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liverable pag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714D565C-2681-6292-BA86-F221EF425E50}"/>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A88BEEDE-4149-32E9-3F58-41A19D4AEFD9}"/>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9AC588D-1002-42E7-926B-C828F3246648}"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EFAAFD5B-0728-AD42-C1A1-D504D6300EE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426720"/>
            <a:ext cx="11399520" cy="406201"/>
          </a:xfrm>
        </p:spPr>
        <p:txBody>
          <a:bodyPr/>
          <a:lstStyle>
            <a:lvl1pPr>
              <a:defRPr sz="2933" baseline="0"/>
            </a:lvl1pPr>
          </a:lstStyle>
          <a:p>
            <a:r>
              <a:rPr lang="en-US"/>
              <a:t>Click to edit Master title style</a:t>
            </a:r>
            <a:endParaRPr lang="en-US" dirty="0"/>
          </a:p>
        </p:txBody>
      </p:sp>
      <p:sp>
        <p:nvSpPr>
          <p:cNvPr id="6" name="Text Placeholder 5"/>
          <p:cNvSpPr>
            <a:spLocks noGrp="1"/>
          </p:cNvSpPr>
          <p:nvPr>
            <p:ph type="body" sz="quarter" idx="11"/>
          </p:nvPr>
        </p:nvSpPr>
        <p:spPr>
          <a:xfrm>
            <a:off x="487680" y="1463041"/>
            <a:ext cx="5486400" cy="4547616"/>
          </a:xfrm>
        </p:spPr>
        <p:txBody>
          <a:bodyPr/>
          <a:lstStyle>
            <a:lvl1pPr marL="0" indent="0">
              <a:spcBef>
                <a:spcPts val="667"/>
              </a:spcBef>
              <a:spcAft>
                <a:spcPts val="667"/>
              </a:spcAft>
              <a:buNone/>
              <a:defRPr sz="1600" b="1">
                <a:solidFill>
                  <a:schemeClr val="accent4"/>
                </a:solidFill>
              </a:defRPr>
            </a:lvl1pPr>
            <a:lvl2pPr marL="0" indent="0">
              <a:spcBef>
                <a:spcPts val="0"/>
              </a:spcBef>
              <a:spcAft>
                <a:spcPts val="667"/>
              </a:spcAft>
              <a:buNone/>
              <a:defRPr sz="1600"/>
            </a:lvl2pPr>
            <a:lvl3pPr marL="243834" indent="-121917">
              <a:spcBef>
                <a:spcPts val="0"/>
              </a:spcBef>
              <a:spcAft>
                <a:spcPts val="667"/>
              </a:spcAft>
              <a:buClr>
                <a:srgbClr val="669933"/>
              </a:buClr>
              <a:buFont typeface="Arial" panose="020B0604020202020204" pitchFamily="34" charset="0"/>
              <a:buChar char="•"/>
              <a:defRPr sz="1600"/>
            </a:lvl3pPr>
            <a:lvl4pPr marL="487668" indent="-121917">
              <a:spcBef>
                <a:spcPts val="0"/>
              </a:spcBef>
              <a:spcAft>
                <a:spcPts val="667"/>
              </a:spcAft>
              <a:defRPr sz="1600" baseline="0"/>
            </a:lvl4pPr>
            <a:lvl5pPr marL="487668" indent="-121917">
              <a:spcBef>
                <a:spcPts val="0"/>
              </a:spcBef>
              <a:spcAft>
                <a:spcPts val="667"/>
              </a:spcAft>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5"/>
          <p:cNvSpPr>
            <a:spLocks noGrp="1"/>
          </p:cNvSpPr>
          <p:nvPr>
            <p:ph type="body" sz="quarter" idx="13"/>
          </p:nvPr>
        </p:nvSpPr>
        <p:spPr>
          <a:xfrm>
            <a:off x="6400800" y="1463041"/>
            <a:ext cx="5486400" cy="4547616"/>
          </a:xfrm>
        </p:spPr>
        <p:txBody>
          <a:bodyPr/>
          <a:lstStyle>
            <a:lvl1pPr marL="0" indent="0">
              <a:spcBef>
                <a:spcPts val="667"/>
              </a:spcBef>
              <a:spcAft>
                <a:spcPts val="667"/>
              </a:spcAft>
              <a:buNone/>
              <a:defRPr sz="1600" b="1">
                <a:solidFill>
                  <a:schemeClr val="accent4"/>
                </a:solidFill>
              </a:defRPr>
            </a:lvl1pPr>
            <a:lvl2pPr marL="0" indent="0">
              <a:spcBef>
                <a:spcPts val="0"/>
              </a:spcBef>
              <a:spcAft>
                <a:spcPts val="667"/>
              </a:spcAft>
              <a:buNone/>
              <a:defRPr sz="1600"/>
            </a:lvl2pPr>
            <a:lvl3pPr marL="243834" indent="-121917">
              <a:spcBef>
                <a:spcPts val="0"/>
              </a:spcBef>
              <a:spcAft>
                <a:spcPts val="667"/>
              </a:spcAft>
              <a:buClr>
                <a:srgbClr val="669933"/>
              </a:buClr>
              <a:buFont typeface="Arial" panose="020B0604020202020204" pitchFamily="34" charset="0"/>
              <a:buChar char="•"/>
              <a:defRPr sz="1600"/>
            </a:lvl3pPr>
            <a:lvl4pPr marL="487668" indent="-121917">
              <a:spcBef>
                <a:spcPts val="0"/>
              </a:spcBef>
              <a:spcAft>
                <a:spcPts val="667"/>
              </a:spcAft>
              <a:defRPr sz="1600" baseline="0"/>
            </a:lvl4pPr>
            <a:lvl5pPr marL="487668" indent="-121917">
              <a:spcBef>
                <a:spcPts val="0"/>
              </a:spcBef>
              <a:spcAft>
                <a:spcPts val="667"/>
              </a:spcAft>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Source line"/>
          <p:cNvSpPr>
            <a:spLocks noGrp="1"/>
          </p:cNvSpPr>
          <p:nvPr>
            <p:ph type="body" sz="half" idx="10"/>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7420386"/>
      </p:ext>
    </p:extLst>
  </p:cSld>
  <p:clrMapOvr>
    <a:masterClrMapping/>
  </p:clrMapOvr>
  <p:transition spd="med">
    <p:fade/>
  </p:transition>
  <p:hf sldNum="0"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w/ photo, log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FC14AAB-809E-B900-D082-02ABAB1F294A}"/>
              </a:ext>
            </a:extLst>
          </p:cNvPr>
          <p:cNvSpPr>
            <a:spLocks noChangeArrowheads="1"/>
          </p:cNvSpPr>
          <p:nvPr userDrawn="1"/>
        </p:nvSpPr>
        <p:spPr bwMode="auto">
          <a:xfrm>
            <a:off x="182034" y="1"/>
            <a:ext cx="12009967" cy="6557433"/>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5" name="Freeform 6">
            <a:extLst>
              <a:ext uri="{FF2B5EF4-FFF2-40B4-BE49-F238E27FC236}">
                <a16:creationId xmlns:a16="http://schemas.microsoft.com/office/drawing/2014/main" id="{6DA600F2-99A8-DF69-F349-34B7E4DDBB45}"/>
              </a:ext>
            </a:extLst>
          </p:cNvPr>
          <p:cNvSpPr>
            <a:spLocks noChangeAspect="1"/>
          </p:cNvSpPr>
          <p:nvPr userDrawn="1"/>
        </p:nvSpPr>
        <p:spPr bwMode="auto">
          <a:xfrm>
            <a:off x="182033" y="1"/>
            <a:ext cx="5454651" cy="3323167"/>
          </a:xfrm>
          <a:custGeom>
            <a:avLst/>
            <a:gdLst>
              <a:gd name="T0" fmla="*/ 0 w 2662"/>
              <a:gd name="T1" fmla="*/ 2492599 h 1622"/>
              <a:gd name="T2" fmla="*/ 0 w 2662"/>
              <a:gd name="T3" fmla="*/ 0 h 1622"/>
              <a:gd name="T4" fmla="*/ 4090812 w 2662"/>
              <a:gd name="T5" fmla="*/ 0 h 1622"/>
              <a:gd name="T6" fmla="*/ 0 w 2662"/>
              <a:gd name="T7" fmla="*/ 2492599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6" name="Page #">
            <a:extLst>
              <a:ext uri="{FF2B5EF4-FFF2-40B4-BE49-F238E27FC236}">
                <a16:creationId xmlns:a16="http://schemas.microsoft.com/office/drawing/2014/main" id="{8EB400E2-2F0A-7213-6783-15C6F8055C25}"/>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341A8FD-6E64-4131-865E-42EE12A82DA2}" type="slidenum">
              <a:rPr lang="en-US" altLang="en-US" sz="800" b="1">
                <a:solidFill>
                  <a:schemeClr val="bg1"/>
                </a:solidFill>
              </a:rPr>
              <a:pPr algn="r"/>
              <a:t>‹#›</a:t>
            </a:fld>
            <a:endParaRPr lang="en-US" altLang="en-US" sz="800" b="1">
              <a:solidFill>
                <a:schemeClr val="bg1"/>
              </a:solidFill>
            </a:endParaRPr>
          </a:p>
        </p:txBody>
      </p:sp>
      <p:sp>
        <p:nvSpPr>
          <p:cNvPr id="7" name="2016 Copyright">
            <a:extLst>
              <a:ext uri="{FF2B5EF4-FFF2-40B4-BE49-F238E27FC236}">
                <a16:creationId xmlns:a16="http://schemas.microsoft.com/office/drawing/2014/main" id="{067E6E24-C688-26AD-EB6F-60F4BB615B9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1" name="Title"/>
          <p:cNvSpPr>
            <a:spLocks noGrp="1"/>
          </p:cNvSpPr>
          <p:nvPr>
            <p:ph type="title"/>
          </p:nvPr>
        </p:nvSpPr>
        <p:spPr>
          <a:xfrm>
            <a:off x="487680" y="426721"/>
            <a:ext cx="11399520" cy="406265"/>
          </a:xfrm>
        </p:spPr>
        <p:txBody>
          <a:bodyPr/>
          <a:lstStyle>
            <a:lvl1pPr>
              <a:defRPr sz="2933" baseline="0">
                <a:solidFill>
                  <a:schemeClr val="bg1"/>
                </a:solidFill>
              </a:defRPr>
            </a:lvl1pPr>
          </a:lstStyle>
          <a:p>
            <a:r>
              <a:rPr lang="en-US"/>
              <a:t>Click to edit Master title style</a:t>
            </a:r>
            <a:endParaRPr lang="en-US" dirty="0"/>
          </a:p>
        </p:txBody>
      </p:sp>
      <p:sp>
        <p:nvSpPr>
          <p:cNvPr id="9" name="Text Placeholder 3"/>
          <p:cNvSpPr>
            <a:spLocks noGrp="1"/>
          </p:cNvSpPr>
          <p:nvPr>
            <p:ph type="body" sz="half" idx="2"/>
          </p:nvPr>
        </p:nvSpPr>
        <p:spPr>
          <a:xfrm>
            <a:off x="3413760" y="5193792"/>
            <a:ext cx="3413760" cy="258597"/>
          </a:xfrm>
        </p:spPr>
        <p:txBody>
          <a:bodyPr>
            <a:spAutoFit/>
          </a:bodyPr>
          <a:lstStyle>
            <a:lvl1pPr marL="0" indent="0" algn="l">
              <a:lnSpc>
                <a:spcPct val="90000"/>
              </a:lnSpc>
              <a:spcBef>
                <a:spcPts val="0"/>
              </a:spcBef>
              <a:spcAft>
                <a:spcPts val="0"/>
              </a:spcAft>
              <a:buNone/>
              <a:defRPr sz="1867" b="1" baseline="0">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laceholder 2"/>
          <p:cNvSpPr>
            <a:spLocks noGrp="1"/>
          </p:cNvSpPr>
          <p:nvPr>
            <p:ph idx="1"/>
          </p:nvPr>
        </p:nvSpPr>
        <p:spPr>
          <a:xfrm>
            <a:off x="487680" y="1097280"/>
            <a:ext cx="11399520" cy="3901440"/>
          </a:xfrm>
          <a:prstGeom prst="rect">
            <a:avLst/>
          </a:prstGeom>
          <a:solidFill>
            <a:schemeClr val="bg1"/>
          </a:solidFill>
        </p:spPr>
        <p:txBody>
          <a:bodyPr lIns="1188720" tIns="274320" rIns="822960" bIns="274320" anchor="ctr">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edit Master text styles</a:t>
            </a:r>
          </a:p>
        </p:txBody>
      </p:sp>
      <p:sp>
        <p:nvSpPr>
          <p:cNvPr id="4" name="Picture Placeholder 3"/>
          <p:cNvSpPr>
            <a:spLocks noGrp="1"/>
          </p:cNvSpPr>
          <p:nvPr>
            <p:ph type="pic" sz="quarter" idx="11"/>
          </p:nvPr>
        </p:nvSpPr>
        <p:spPr>
          <a:xfrm>
            <a:off x="792480" y="2560320"/>
            <a:ext cx="975360" cy="975360"/>
          </a:xfrm>
        </p:spPr>
        <p:txBody>
          <a:bodyPr rtlCol="0" anchor="ctr">
            <a:noAutofit/>
          </a:bodyPr>
          <a:lstStyle>
            <a:lvl1pPr marL="0" indent="0" algn="ctr">
              <a:buNone/>
              <a:defRPr sz="1600"/>
            </a:lvl1pPr>
          </a:lstStyle>
          <a:p>
            <a:pPr lvl="0"/>
            <a:r>
              <a:rPr lang="en-US" noProof="0"/>
              <a:t>Click icon to add picture</a:t>
            </a:r>
            <a:endParaRPr lang="en-US" noProof="0" dirty="0"/>
          </a:p>
        </p:txBody>
      </p:sp>
      <p:sp>
        <p:nvSpPr>
          <p:cNvPr id="17" name="Picture Placeholder 6"/>
          <p:cNvSpPr>
            <a:spLocks noGrp="1"/>
          </p:cNvSpPr>
          <p:nvPr>
            <p:ph type="pic" sz="quarter" idx="10"/>
          </p:nvPr>
        </p:nvSpPr>
        <p:spPr>
          <a:xfrm>
            <a:off x="2194560" y="5193792"/>
            <a:ext cx="975360" cy="975360"/>
          </a:xfrm>
        </p:spPr>
        <p:txBody>
          <a:bodyPr rtlCol="0" anchor="ctr">
            <a:noAutofit/>
          </a:bodyPr>
          <a:lstStyle>
            <a:lvl1pPr marL="0" indent="0" algn="ctr">
              <a:spcBef>
                <a:spcPts val="0"/>
              </a:spcBef>
              <a:spcAft>
                <a:spcPts val="0"/>
              </a:spcAft>
              <a:buFontTx/>
              <a:buNone/>
              <a:defRPr sz="1600">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688744304"/>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w/ phot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01AF9F2-21B3-16D9-4B3A-07467A92E7BF}"/>
              </a:ext>
            </a:extLst>
          </p:cNvPr>
          <p:cNvSpPr>
            <a:spLocks noChangeArrowheads="1"/>
          </p:cNvSpPr>
          <p:nvPr userDrawn="1"/>
        </p:nvSpPr>
        <p:spPr bwMode="auto">
          <a:xfrm>
            <a:off x="182034" y="1"/>
            <a:ext cx="12009967" cy="6557433"/>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Freeform 6">
            <a:extLst>
              <a:ext uri="{FF2B5EF4-FFF2-40B4-BE49-F238E27FC236}">
                <a16:creationId xmlns:a16="http://schemas.microsoft.com/office/drawing/2014/main" id="{5639F649-B18C-C48B-99FB-A2FA77625714}"/>
              </a:ext>
            </a:extLst>
          </p:cNvPr>
          <p:cNvSpPr>
            <a:spLocks noChangeAspect="1"/>
          </p:cNvSpPr>
          <p:nvPr userDrawn="1"/>
        </p:nvSpPr>
        <p:spPr bwMode="auto">
          <a:xfrm>
            <a:off x="182033" y="1"/>
            <a:ext cx="5454651" cy="3323167"/>
          </a:xfrm>
          <a:custGeom>
            <a:avLst/>
            <a:gdLst>
              <a:gd name="T0" fmla="*/ 0 w 2662"/>
              <a:gd name="T1" fmla="*/ 2492600 h 1622"/>
              <a:gd name="T2" fmla="*/ 0 w 2662"/>
              <a:gd name="T3" fmla="*/ 0 h 1622"/>
              <a:gd name="T4" fmla="*/ 4090814 w 2662"/>
              <a:gd name="T5" fmla="*/ 0 h 1622"/>
              <a:gd name="T6" fmla="*/ 0 w 2662"/>
              <a:gd name="T7" fmla="*/ 2492600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5" name="Page #">
            <a:extLst>
              <a:ext uri="{FF2B5EF4-FFF2-40B4-BE49-F238E27FC236}">
                <a16:creationId xmlns:a16="http://schemas.microsoft.com/office/drawing/2014/main" id="{80A623E6-49FA-72D7-510E-C5C955EAB765}"/>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41C76862-47BA-49F2-9D4F-246B3EF7EED2}"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DFD6044C-1F42-3405-E6E2-DDD43339E7E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1" name="Title"/>
          <p:cNvSpPr>
            <a:spLocks noGrp="1"/>
          </p:cNvSpPr>
          <p:nvPr>
            <p:ph type="title"/>
          </p:nvPr>
        </p:nvSpPr>
        <p:spPr>
          <a:xfrm>
            <a:off x="487680" y="426721"/>
            <a:ext cx="11399520" cy="406265"/>
          </a:xfrm>
        </p:spPr>
        <p:txBody>
          <a:bodyPr/>
          <a:lstStyle>
            <a:lvl1pPr>
              <a:defRPr sz="2933">
                <a:solidFill>
                  <a:schemeClr val="bg1"/>
                </a:solidFill>
              </a:defRPr>
            </a:lvl1pPr>
          </a:lstStyle>
          <a:p>
            <a:r>
              <a:rPr lang="en-US"/>
              <a:t>Click to edit Master title style</a:t>
            </a:r>
            <a:endParaRPr lang="en-US" dirty="0"/>
          </a:p>
        </p:txBody>
      </p:sp>
      <p:sp>
        <p:nvSpPr>
          <p:cNvPr id="9" name="Text Placeholder 3"/>
          <p:cNvSpPr>
            <a:spLocks noGrp="1"/>
          </p:cNvSpPr>
          <p:nvPr>
            <p:ph type="body" sz="half" idx="2"/>
          </p:nvPr>
        </p:nvSpPr>
        <p:spPr>
          <a:xfrm>
            <a:off x="2926080" y="5193792"/>
            <a:ext cx="3413760" cy="258597"/>
          </a:xfrm>
        </p:spPr>
        <p:txBody>
          <a:bodyPr>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laceholder 2"/>
          <p:cNvSpPr>
            <a:spLocks noGrp="1"/>
          </p:cNvSpPr>
          <p:nvPr>
            <p:ph idx="1"/>
          </p:nvPr>
        </p:nvSpPr>
        <p:spPr>
          <a:xfrm>
            <a:off x="487680" y="1097280"/>
            <a:ext cx="11399520" cy="3901440"/>
          </a:xfrm>
          <a:prstGeom prst="rect">
            <a:avLst/>
          </a:prstGeom>
          <a:solidFill>
            <a:schemeClr val="bg1"/>
          </a:solidFill>
        </p:spPr>
        <p:txBody>
          <a:bodyPr lIns="822960" tIns="274320" rIns="1188720" bIns="274320" anchor="ctr">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edit Master text styles</a:t>
            </a:r>
          </a:p>
        </p:txBody>
      </p:sp>
      <p:sp>
        <p:nvSpPr>
          <p:cNvPr id="17" name="Picture Placeholder 6"/>
          <p:cNvSpPr>
            <a:spLocks noGrp="1"/>
          </p:cNvSpPr>
          <p:nvPr>
            <p:ph type="pic" sz="quarter" idx="10"/>
          </p:nvPr>
        </p:nvSpPr>
        <p:spPr>
          <a:xfrm>
            <a:off x="1706880" y="5193792"/>
            <a:ext cx="975360" cy="975360"/>
          </a:xfrm>
        </p:spPr>
        <p:txBody>
          <a:bodyPr rtlCol="0" anchor="ctr">
            <a:noAutofit/>
          </a:bodyPr>
          <a:lstStyle>
            <a:lvl1pPr marL="0" indent="0" algn="ctr">
              <a:spcBef>
                <a:spcPts val="0"/>
              </a:spcBef>
              <a:spcAft>
                <a:spcPts val="0"/>
              </a:spcAft>
              <a:buFontTx/>
              <a:buNone/>
              <a:defRPr sz="1600">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13127162"/>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w/ log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DE93764-E597-B490-5197-9777C7832D7A}"/>
              </a:ext>
            </a:extLst>
          </p:cNvPr>
          <p:cNvSpPr>
            <a:spLocks noChangeArrowheads="1"/>
          </p:cNvSpPr>
          <p:nvPr userDrawn="1"/>
        </p:nvSpPr>
        <p:spPr bwMode="auto">
          <a:xfrm>
            <a:off x="182034" y="1"/>
            <a:ext cx="12009967" cy="6557433"/>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5" name="Freeform 6">
            <a:extLst>
              <a:ext uri="{FF2B5EF4-FFF2-40B4-BE49-F238E27FC236}">
                <a16:creationId xmlns:a16="http://schemas.microsoft.com/office/drawing/2014/main" id="{81C3122B-5BCF-2CA8-582A-8B60953CEAD5}"/>
              </a:ext>
            </a:extLst>
          </p:cNvPr>
          <p:cNvSpPr>
            <a:spLocks noChangeAspect="1"/>
          </p:cNvSpPr>
          <p:nvPr userDrawn="1"/>
        </p:nvSpPr>
        <p:spPr bwMode="auto">
          <a:xfrm>
            <a:off x="182033" y="1"/>
            <a:ext cx="5454651" cy="3323167"/>
          </a:xfrm>
          <a:custGeom>
            <a:avLst/>
            <a:gdLst>
              <a:gd name="T0" fmla="*/ 0 w 2662"/>
              <a:gd name="T1" fmla="*/ 2492600 h 1622"/>
              <a:gd name="T2" fmla="*/ 0 w 2662"/>
              <a:gd name="T3" fmla="*/ 0 h 1622"/>
              <a:gd name="T4" fmla="*/ 4090814 w 2662"/>
              <a:gd name="T5" fmla="*/ 0 h 1622"/>
              <a:gd name="T6" fmla="*/ 0 w 2662"/>
              <a:gd name="T7" fmla="*/ 2492600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6" name="Page #">
            <a:extLst>
              <a:ext uri="{FF2B5EF4-FFF2-40B4-BE49-F238E27FC236}">
                <a16:creationId xmlns:a16="http://schemas.microsoft.com/office/drawing/2014/main" id="{DB90AF3B-CF50-CABF-F1E2-E4C315C19463}"/>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0B3B3E8D-64AE-4680-AB7F-9C61211469F4}" type="slidenum">
              <a:rPr lang="en-US" altLang="en-US" sz="800" b="1">
                <a:solidFill>
                  <a:schemeClr val="bg1"/>
                </a:solidFill>
              </a:rPr>
              <a:pPr algn="r"/>
              <a:t>‹#›</a:t>
            </a:fld>
            <a:endParaRPr lang="en-US" altLang="en-US" sz="800" b="1">
              <a:solidFill>
                <a:schemeClr val="bg1"/>
              </a:solidFill>
            </a:endParaRPr>
          </a:p>
        </p:txBody>
      </p:sp>
      <p:sp>
        <p:nvSpPr>
          <p:cNvPr id="7" name="2016 Copyright">
            <a:extLst>
              <a:ext uri="{FF2B5EF4-FFF2-40B4-BE49-F238E27FC236}">
                <a16:creationId xmlns:a16="http://schemas.microsoft.com/office/drawing/2014/main" id="{5A007549-19EA-B36A-4236-C3EF196ABF75}"/>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1" name="Title"/>
          <p:cNvSpPr>
            <a:spLocks noGrp="1"/>
          </p:cNvSpPr>
          <p:nvPr>
            <p:ph type="title"/>
          </p:nvPr>
        </p:nvSpPr>
        <p:spPr>
          <a:xfrm>
            <a:off x="487680" y="426721"/>
            <a:ext cx="11399520" cy="406265"/>
          </a:xfrm>
        </p:spPr>
        <p:txBody>
          <a:bodyPr/>
          <a:lstStyle>
            <a:lvl1pPr>
              <a:defRPr sz="2933">
                <a:solidFill>
                  <a:schemeClr val="bg1"/>
                </a:solidFill>
              </a:defRPr>
            </a:lvl1pPr>
          </a:lstStyle>
          <a:p>
            <a:r>
              <a:rPr lang="en-US"/>
              <a:t>Click to edit Master title style</a:t>
            </a:r>
            <a:endParaRPr lang="en-US" dirty="0"/>
          </a:p>
        </p:txBody>
      </p:sp>
      <p:sp>
        <p:nvSpPr>
          <p:cNvPr id="9" name="Text Placeholder 3"/>
          <p:cNvSpPr>
            <a:spLocks noGrp="1"/>
          </p:cNvSpPr>
          <p:nvPr>
            <p:ph type="body" sz="half" idx="2"/>
          </p:nvPr>
        </p:nvSpPr>
        <p:spPr>
          <a:xfrm>
            <a:off x="2194560" y="5254752"/>
            <a:ext cx="3413760" cy="258597"/>
          </a:xfrm>
        </p:spPr>
        <p:txBody>
          <a:bodyPr>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laceholder 2"/>
          <p:cNvSpPr>
            <a:spLocks noGrp="1"/>
          </p:cNvSpPr>
          <p:nvPr>
            <p:ph idx="1"/>
          </p:nvPr>
        </p:nvSpPr>
        <p:spPr>
          <a:xfrm>
            <a:off x="487680" y="1097280"/>
            <a:ext cx="11399520" cy="3901440"/>
          </a:xfrm>
          <a:prstGeom prst="rect">
            <a:avLst/>
          </a:prstGeom>
          <a:solidFill>
            <a:schemeClr val="bg1"/>
          </a:solidFill>
        </p:spPr>
        <p:txBody>
          <a:bodyPr lIns="1188720" tIns="274320" rIns="822960" bIns="274320" anchor="ctr">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edit Master text styles</a:t>
            </a:r>
          </a:p>
        </p:txBody>
      </p:sp>
      <p:sp>
        <p:nvSpPr>
          <p:cNvPr id="4" name="Picture Placeholder 3"/>
          <p:cNvSpPr>
            <a:spLocks noGrp="1"/>
          </p:cNvSpPr>
          <p:nvPr>
            <p:ph type="pic" sz="quarter" idx="11"/>
          </p:nvPr>
        </p:nvSpPr>
        <p:spPr>
          <a:xfrm>
            <a:off x="792480" y="2560320"/>
            <a:ext cx="975360" cy="975360"/>
          </a:xfrm>
        </p:spPr>
        <p:txBody>
          <a:bodyPr rtlCol="0" anchor="ctr">
            <a:noAutofit/>
          </a:bodyPr>
          <a:lstStyle>
            <a:lvl1pPr marL="0" indent="0" algn="ctr">
              <a:buNone/>
              <a:defRPr sz="1600"/>
            </a:lvl1pPr>
          </a:lstStyle>
          <a:p>
            <a:pPr lvl="0"/>
            <a:r>
              <a:rPr lang="en-US" noProof="0"/>
              <a:t>Click icon to add picture</a:t>
            </a:r>
            <a:endParaRPr lang="en-US" noProof="0" dirty="0"/>
          </a:p>
        </p:txBody>
      </p:sp>
    </p:spTree>
    <p:extLst>
      <p:ext uri="{BB962C8B-B14F-4D97-AF65-F5344CB8AC3E}">
        <p14:creationId xmlns:p14="http://schemas.microsoft.com/office/powerpoint/2010/main" val="32254794"/>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34C944A-145E-286A-6F78-5A59DD1717CD}"/>
              </a:ext>
            </a:extLst>
          </p:cNvPr>
          <p:cNvSpPr>
            <a:spLocks noChangeArrowheads="1"/>
          </p:cNvSpPr>
          <p:nvPr userDrawn="1"/>
        </p:nvSpPr>
        <p:spPr bwMode="auto">
          <a:xfrm>
            <a:off x="182034" y="1"/>
            <a:ext cx="12009967" cy="6557433"/>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Freeform 6">
            <a:extLst>
              <a:ext uri="{FF2B5EF4-FFF2-40B4-BE49-F238E27FC236}">
                <a16:creationId xmlns:a16="http://schemas.microsoft.com/office/drawing/2014/main" id="{C4094A47-AE21-E842-2188-38C0E79012E1}"/>
              </a:ext>
            </a:extLst>
          </p:cNvPr>
          <p:cNvSpPr>
            <a:spLocks noChangeAspect="1"/>
          </p:cNvSpPr>
          <p:nvPr userDrawn="1"/>
        </p:nvSpPr>
        <p:spPr bwMode="auto">
          <a:xfrm>
            <a:off x="182033" y="1"/>
            <a:ext cx="5454651" cy="3323167"/>
          </a:xfrm>
          <a:custGeom>
            <a:avLst/>
            <a:gdLst>
              <a:gd name="T0" fmla="*/ 0 w 2662"/>
              <a:gd name="T1" fmla="*/ 2492600 h 1622"/>
              <a:gd name="T2" fmla="*/ 0 w 2662"/>
              <a:gd name="T3" fmla="*/ 0 h 1622"/>
              <a:gd name="T4" fmla="*/ 4090814 w 2662"/>
              <a:gd name="T5" fmla="*/ 0 h 1622"/>
              <a:gd name="T6" fmla="*/ 0 w 2662"/>
              <a:gd name="T7" fmla="*/ 2492600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5" name="Page #">
            <a:extLst>
              <a:ext uri="{FF2B5EF4-FFF2-40B4-BE49-F238E27FC236}">
                <a16:creationId xmlns:a16="http://schemas.microsoft.com/office/drawing/2014/main" id="{F6E6DFD3-2958-A826-2AA3-B1D18FD5435A}"/>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919B42B9-0658-46F7-9B17-EC6D6656D9FF}"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6B9B01AB-9646-A805-05E6-224918B45469}"/>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11" name="Title"/>
          <p:cNvSpPr>
            <a:spLocks noGrp="1"/>
          </p:cNvSpPr>
          <p:nvPr>
            <p:ph type="title"/>
          </p:nvPr>
        </p:nvSpPr>
        <p:spPr>
          <a:xfrm>
            <a:off x="487680" y="426721"/>
            <a:ext cx="11399520" cy="406265"/>
          </a:xfrm>
        </p:spPr>
        <p:txBody>
          <a:bodyPr/>
          <a:lstStyle>
            <a:lvl1pPr>
              <a:defRPr sz="2933">
                <a:solidFill>
                  <a:schemeClr val="bg1"/>
                </a:solidFill>
              </a:defRPr>
            </a:lvl1pPr>
          </a:lstStyle>
          <a:p>
            <a:r>
              <a:rPr lang="en-US"/>
              <a:t>Click to edit Master title style</a:t>
            </a:r>
            <a:endParaRPr lang="en-US" dirty="0"/>
          </a:p>
        </p:txBody>
      </p:sp>
      <p:sp>
        <p:nvSpPr>
          <p:cNvPr id="9" name="Text Placeholder 3"/>
          <p:cNvSpPr>
            <a:spLocks noGrp="1"/>
          </p:cNvSpPr>
          <p:nvPr>
            <p:ph type="body" sz="half" idx="2"/>
          </p:nvPr>
        </p:nvSpPr>
        <p:spPr>
          <a:xfrm>
            <a:off x="1706880" y="5254752"/>
            <a:ext cx="3413760" cy="258597"/>
          </a:xfrm>
        </p:spPr>
        <p:txBody>
          <a:bodyPr>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Content Placeholder 2"/>
          <p:cNvSpPr>
            <a:spLocks noGrp="1"/>
          </p:cNvSpPr>
          <p:nvPr>
            <p:ph idx="1"/>
          </p:nvPr>
        </p:nvSpPr>
        <p:spPr>
          <a:xfrm>
            <a:off x="487680" y="1097280"/>
            <a:ext cx="11399520" cy="3901440"/>
          </a:xfrm>
          <a:prstGeom prst="rect">
            <a:avLst/>
          </a:prstGeom>
          <a:solidFill>
            <a:schemeClr val="bg1"/>
          </a:solidFill>
        </p:spPr>
        <p:txBody>
          <a:bodyPr lIns="822960" tIns="274320" rIns="1188720" bIns="274320" anchor="ctr">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26704198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65109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eople 7-8">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181815E1-9A50-F5BD-02EE-227CEF49BEC8}"/>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5DF4B256-49D9-E962-F080-4F08D8905004}"/>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19C20EC-313B-434A-B307-19ECB6A97E38}"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0641E97D-0F62-30C6-159C-87B55AD6409B}"/>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a:lvl1pPr>
          </a:lstStyle>
          <a:p>
            <a:r>
              <a:rPr lang="en-US"/>
              <a:t>Click to edit Master title style</a:t>
            </a:r>
            <a:endParaRPr lang="en-US" dirty="0"/>
          </a:p>
        </p:txBody>
      </p:sp>
      <p:sp>
        <p:nvSpPr>
          <p:cNvPr id="22" name="Text Placeholder 21"/>
          <p:cNvSpPr>
            <a:spLocks noGrp="1"/>
          </p:cNvSpPr>
          <p:nvPr>
            <p:ph type="body" sz="quarter" idx="11"/>
          </p:nvPr>
        </p:nvSpPr>
        <p:spPr>
          <a:xfrm>
            <a:off x="487679" y="25065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24" name="Text Placeholder 21"/>
          <p:cNvSpPr>
            <a:spLocks noGrp="1"/>
          </p:cNvSpPr>
          <p:nvPr>
            <p:ph type="body" sz="quarter" idx="13"/>
          </p:nvPr>
        </p:nvSpPr>
        <p:spPr>
          <a:xfrm>
            <a:off x="3490975" y="25065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26" name="Text Placeholder 21"/>
          <p:cNvSpPr>
            <a:spLocks noGrp="1"/>
          </p:cNvSpPr>
          <p:nvPr>
            <p:ph type="body" sz="quarter" idx="15"/>
          </p:nvPr>
        </p:nvSpPr>
        <p:spPr>
          <a:xfrm>
            <a:off x="6494271" y="25065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0" name="Text Placeholder 21"/>
          <p:cNvSpPr>
            <a:spLocks noGrp="1"/>
          </p:cNvSpPr>
          <p:nvPr>
            <p:ph type="body" sz="quarter" idx="17"/>
          </p:nvPr>
        </p:nvSpPr>
        <p:spPr>
          <a:xfrm>
            <a:off x="9497568" y="25065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2" name="Text Placeholder 21"/>
          <p:cNvSpPr>
            <a:spLocks noGrp="1"/>
          </p:cNvSpPr>
          <p:nvPr>
            <p:ph type="body" sz="quarter" idx="19"/>
          </p:nvPr>
        </p:nvSpPr>
        <p:spPr>
          <a:xfrm>
            <a:off x="487679" y="49449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4" name="Text Placeholder 21"/>
          <p:cNvSpPr>
            <a:spLocks noGrp="1"/>
          </p:cNvSpPr>
          <p:nvPr>
            <p:ph type="body" sz="quarter" idx="21"/>
          </p:nvPr>
        </p:nvSpPr>
        <p:spPr>
          <a:xfrm>
            <a:off x="3490975" y="49449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6" name="Text Placeholder 21"/>
          <p:cNvSpPr>
            <a:spLocks noGrp="1"/>
          </p:cNvSpPr>
          <p:nvPr>
            <p:ph type="body" sz="quarter" idx="23"/>
          </p:nvPr>
        </p:nvSpPr>
        <p:spPr>
          <a:xfrm>
            <a:off x="6494271" y="49449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38" name="Text Placeholder 21"/>
          <p:cNvSpPr>
            <a:spLocks noGrp="1"/>
          </p:cNvSpPr>
          <p:nvPr>
            <p:ph type="body" sz="quarter" idx="25"/>
          </p:nvPr>
        </p:nvSpPr>
        <p:spPr>
          <a:xfrm>
            <a:off x="9497568" y="4944933"/>
            <a:ext cx="2389632" cy="683457"/>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a:t>Click to edit Master text styles</a:t>
            </a:r>
          </a:p>
          <a:p>
            <a:pPr lvl="1"/>
            <a:r>
              <a:rPr lang="en-US"/>
              <a:t>Second level</a:t>
            </a:r>
          </a:p>
        </p:txBody>
      </p:sp>
      <p:sp>
        <p:nvSpPr>
          <p:cNvPr id="20" name="Picture Placeholder 19"/>
          <p:cNvSpPr>
            <a:spLocks noGrp="1"/>
          </p:cNvSpPr>
          <p:nvPr>
            <p:ph type="pic" sz="quarter" idx="10"/>
          </p:nvPr>
        </p:nvSpPr>
        <p:spPr>
          <a:xfrm>
            <a:off x="487680" y="12192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23" name="Picture Placeholder 19"/>
          <p:cNvSpPr>
            <a:spLocks noGrp="1"/>
          </p:cNvSpPr>
          <p:nvPr>
            <p:ph type="pic" sz="quarter" idx="12"/>
          </p:nvPr>
        </p:nvSpPr>
        <p:spPr>
          <a:xfrm>
            <a:off x="3490976" y="12192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25" name="Picture Placeholder 19"/>
          <p:cNvSpPr>
            <a:spLocks noGrp="1"/>
          </p:cNvSpPr>
          <p:nvPr>
            <p:ph type="pic" sz="quarter" idx="14"/>
          </p:nvPr>
        </p:nvSpPr>
        <p:spPr>
          <a:xfrm>
            <a:off x="6494272" y="12192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29" name="Picture Placeholder 19"/>
          <p:cNvSpPr>
            <a:spLocks noGrp="1"/>
          </p:cNvSpPr>
          <p:nvPr>
            <p:ph type="pic" sz="quarter" idx="16"/>
          </p:nvPr>
        </p:nvSpPr>
        <p:spPr>
          <a:xfrm>
            <a:off x="9497568" y="12192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31" name="Picture Placeholder 19"/>
          <p:cNvSpPr>
            <a:spLocks noGrp="1"/>
          </p:cNvSpPr>
          <p:nvPr>
            <p:ph type="pic" sz="quarter" idx="18"/>
          </p:nvPr>
        </p:nvSpPr>
        <p:spPr>
          <a:xfrm>
            <a:off x="487680" y="36576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33" name="Picture Placeholder 19"/>
          <p:cNvSpPr>
            <a:spLocks noGrp="1"/>
          </p:cNvSpPr>
          <p:nvPr>
            <p:ph type="pic" sz="quarter" idx="20"/>
          </p:nvPr>
        </p:nvSpPr>
        <p:spPr>
          <a:xfrm>
            <a:off x="3490976" y="36576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35" name="Picture Placeholder 19"/>
          <p:cNvSpPr>
            <a:spLocks noGrp="1"/>
          </p:cNvSpPr>
          <p:nvPr>
            <p:ph type="pic" sz="quarter" idx="22"/>
          </p:nvPr>
        </p:nvSpPr>
        <p:spPr>
          <a:xfrm>
            <a:off x="6494272" y="36576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
        <p:nvSpPr>
          <p:cNvPr id="37" name="Picture Placeholder 19"/>
          <p:cNvSpPr>
            <a:spLocks noGrp="1"/>
          </p:cNvSpPr>
          <p:nvPr>
            <p:ph type="pic" sz="quarter" idx="24"/>
          </p:nvPr>
        </p:nvSpPr>
        <p:spPr>
          <a:xfrm>
            <a:off x="9497568" y="3657600"/>
            <a:ext cx="1255776" cy="1219200"/>
          </a:xfrm>
        </p:spPr>
        <p:txBody>
          <a:bodyPr rtlCol="0" anchor="ctr">
            <a:noAutofit/>
          </a:bodyPr>
          <a:lstStyle>
            <a:lvl1pPr marL="0" indent="0" algn="ctr">
              <a:buNone/>
              <a:defRPr sz="1333"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2192278458"/>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eople 9-12">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C65A333-053A-47C8-006A-F7CE70867CCC}"/>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AAC01BD8-84EE-B35D-5002-C6241545CDCD}"/>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778F9C7-AA83-414A-A0F8-8AFC785B8AF9}"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E2978308-F984-BC7F-63D3-5E96723CE8E0}"/>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70" name="Title"/>
          <p:cNvSpPr>
            <a:spLocks noGrp="1"/>
          </p:cNvSpPr>
          <p:nvPr>
            <p:ph type="title"/>
          </p:nvPr>
        </p:nvSpPr>
        <p:spPr>
          <a:xfrm>
            <a:off x="487680" y="365760"/>
            <a:ext cx="11399520" cy="486664"/>
          </a:xfrm>
        </p:spPr>
        <p:txBody>
          <a:bodyPr/>
          <a:lstStyle>
            <a:lvl1pPr>
              <a:defRPr/>
            </a:lvl1pPr>
          </a:lstStyle>
          <a:p>
            <a:r>
              <a:rPr lang="en-US"/>
              <a:t>Click to edit Master title style</a:t>
            </a:r>
            <a:endParaRPr lang="en-US" dirty="0"/>
          </a:p>
        </p:txBody>
      </p:sp>
      <p:sp>
        <p:nvSpPr>
          <p:cNvPr id="44" name="Text Placeholder 43"/>
          <p:cNvSpPr>
            <a:spLocks noGrp="1"/>
          </p:cNvSpPr>
          <p:nvPr>
            <p:ph type="body" sz="quarter" idx="11"/>
          </p:nvPr>
        </p:nvSpPr>
        <p:spPr>
          <a:xfrm>
            <a:off x="170688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48" name="Text Placeholder 43"/>
          <p:cNvSpPr>
            <a:spLocks noGrp="1"/>
          </p:cNvSpPr>
          <p:nvPr>
            <p:ph type="body" sz="quarter" idx="13"/>
          </p:nvPr>
        </p:nvSpPr>
        <p:spPr>
          <a:xfrm>
            <a:off x="170688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0" name="Text Placeholder 43"/>
          <p:cNvSpPr>
            <a:spLocks noGrp="1"/>
          </p:cNvSpPr>
          <p:nvPr>
            <p:ph type="body" sz="quarter" idx="15"/>
          </p:nvPr>
        </p:nvSpPr>
        <p:spPr>
          <a:xfrm>
            <a:off x="170688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2" name="Text Placeholder 43"/>
          <p:cNvSpPr>
            <a:spLocks noGrp="1"/>
          </p:cNvSpPr>
          <p:nvPr>
            <p:ph type="body" sz="quarter" idx="17"/>
          </p:nvPr>
        </p:nvSpPr>
        <p:spPr>
          <a:xfrm>
            <a:off x="170688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4" name="Text Placeholder 43"/>
          <p:cNvSpPr>
            <a:spLocks noGrp="1"/>
          </p:cNvSpPr>
          <p:nvPr>
            <p:ph type="body" sz="quarter" idx="19"/>
          </p:nvPr>
        </p:nvSpPr>
        <p:spPr>
          <a:xfrm>
            <a:off x="560832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6" name="Text Placeholder 43"/>
          <p:cNvSpPr>
            <a:spLocks noGrp="1"/>
          </p:cNvSpPr>
          <p:nvPr>
            <p:ph type="body" sz="quarter" idx="21"/>
          </p:nvPr>
        </p:nvSpPr>
        <p:spPr>
          <a:xfrm>
            <a:off x="560832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58" name="Text Placeholder 43"/>
          <p:cNvSpPr>
            <a:spLocks noGrp="1"/>
          </p:cNvSpPr>
          <p:nvPr>
            <p:ph type="body" sz="quarter" idx="23"/>
          </p:nvPr>
        </p:nvSpPr>
        <p:spPr>
          <a:xfrm>
            <a:off x="560832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0" name="Text Placeholder 43"/>
          <p:cNvSpPr>
            <a:spLocks noGrp="1"/>
          </p:cNvSpPr>
          <p:nvPr>
            <p:ph type="body" sz="quarter" idx="25"/>
          </p:nvPr>
        </p:nvSpPr>
        <p:spPr>
          <a:xfrm>
            <a:off x="560832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3" name="Text Placeholder 43"/>
          <p:cNvSpPr>
            <a:spLocks noGrp="1"/>
          </p:cNvSpPr>
          <p:nvPr>
            <p:ph type="body" sz="quarter" idx="27"/>
          </p:nvPr>
        </p:nvSpPr>
        <p:spPr>
          <a:xfrm>
            <a:off x="950976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5" name="Text Placeholder 43"/>
          <p:cNvSpPr>
            <a:spLocks noGrp="1"/>
          </p:cNvSpPr>
          <p:nvPr>
            <p:ph type="body" sz="quarter" idx="29"/>
          </p:nvPr>
        </p:nvSpPr>
        <p:spPr>
          <a:xfrm>
            <a:off x="950976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7" name="Text Placeholder 43"/>
          <p:cNvSpPr>
            <a:spLocks noGrp="1"/>
          </p:cNvSpPr>
          <p:nvPr>
            <p:ph type="body" sz="quarter" idx="31"/>
          </p:nvPr>
        </p:nvSpPr>
        <p:spPr>
          <a:xfrm>
            <a:off x="950976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69" name="Text Placeholder 43"/>
          <p:cNvSpPr>
            <a:spLocks noGrp="1"/>
          </p:cNvSpPr>
          <p:nvPr>
            <p:ph type="body" sz="quarter" idx="33"/>
          </p:nvPr>
        </p:nvSpPr>
        <p:spPr>
          <a:xfrm>
            <a:off x="950976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a:t>Click to edit Master text styles</a:t>
            </a:r>
          </a:p>
          <a:p>
            <a:pPr lvl="1"/>
            <a:r>
              <a:rPr lang="en-US"/>
              <a:t>Second level</a:t>
            </a:r>
          </a:p>
        </p:txBody>
      </p:sp>
      <p:sp>
        <p:nvSpPr>
          <p:cNvPr id="42" name="Picture Placeholder 41"/>
          <p:cNvSpPr>
            <a:spLocks noGrp="1"/>
          </p:cNvSpPr>
          <p:nvPr>
            <p:ph type="pic" sz="quarter" idx="10"/>
          </p:nvPr>
        </p:nvSpPr>
        <p:spPr>
          <a:xfrm>
            <a:off x="487680" y="1219200"/>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47" name="Picture Placeholder 41"/>
          <p:cNvSpPr>
            <a:spLocks noGrp="1"/>
          </p:cNvSpPr>
          <p:nvPr>
            <p:ph type="pic" sz="quarter" idx="12"/>
          </p:nvPr>
        </p:nvSpPr>
        <p:spPr>
          <a:xfrm>
            <a:off x="487680" y="2544064"/>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49" name="Picture Placeholder 41"/>
          <p:cNvSpPr>
            <a:spLocks noGrp="1"/>
          </p:cNvSpPr>
          <p:nvPr>
            <p:ph type="pic" sz="quarter" idx="14"/>
          </p:nvPr>
        </p:nvSpPr>
        <p:spPr>
          <a:xfrm>
            <a:off x="487680" y="3868928"/>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1" name="Picture Placeholder 41"/>
          <p:cNvSpPr>
            <a:spLocks noGrp="1"/>
          </p:cNvSpPr>
          <p:nvPr>
            <p:ph type="pic" sz="quarter" idx="16"/>
          </p:nvPr>
        </p:nvSpPr>
        <p:spPr>
          <a:xfrm>
            <a:off x="487680" y="5193792"/>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3" name="Picture Placeholder 41"/>
          <p:cNvSpPr>
            <a:spLocks noGrp="1"/>
          </p:cNvSpPr>
          <p:nvPr>
            <p:ph type="pic" sz="quarter" idx="18"/>
          </p:nvPr>
        </p:nvSpPr>
        <p:spPr>
          <a:xfrm>
            <a:off x="4389120" y="1219200"/>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5" name="Picture Placeholder 41"/>
          <p:cNvSpPr>
            <a:spLocks noGrp="1"/>
          </p:cNvSpPr>
          <p:nvPr>
            <p:ph type="pic" sz="quarter" idx="20"/>
          </p:nvPr>
        </p:nvSpPr>
        <p:spPr>
          <a:xfrm>
            <a:off x="4389120" y="2544064"/>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7" name="Picture Placeholder 41"/>
          <p:cNvSpPr>
            <a:spLocks noGrp="1"/>
          </p:cNvSpPr>
          <p:nvPr>
            <p:ph type="pic" sz="quarter" idx="22"/>
          </p:nvPr>
        </p:nvSpPr>
        <p:spPr>
          <a:xfrm>
            <a:off x="4389120" y="3868928"/>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59" name="Picture Placeholder 41"/>
          <p:cNvSpPr>
            <a:spLocks noGrp="1"/>
          </p:cNvSpPr>
          <p:nvPr>
            <p:ph type="pic" sz="quarter" idx="24"/>
          </p:nvPr>
        </p:nvSpPr>
        <p:spPr>
          <a:xfrm>
            <a:off x="4389120" y="5193792"/>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62" name="Picture Placeholder 41"/>
          <p:cNvSpPr>
            <a:spLocks noGrp="1"/>
          </p:cNvSpPr>
          <p:nvPr>
            <p:ph type="pic" sz="quarter" idx="26"/>
          </p:nvPr>
        </p:nvSpPr>
        <p:spPr>
          <a:xfrm>
            <a:off x="8290560" y="1219200"/>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64" name="Picture Placeholder 41"/>
          <p:cNvSpPr>
            <a:spLocks noGrp="1"/>
          </p:cNvSpPr>
          <p:nvPr>
            <p:ph type="pic" sz="quarter" idx="28"/>
          </p:nvPr>
        </p:nvSpPr>
        <p:spPr>
          <a:xfrm>
            <a:off x="8290560" y="2544064"/>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66" name="Picture Placeholder 41"/>
          <p:cNvSpPr>
            <a:spLocks noGrp="1"/>
          </p:cNvSpPr>
          <p:nvPr>
            <p:ph type="pic" sz="quarter" idx="30"/>
          </p:nvPr>
        </p:nvSpPr>
        <p:spPr>
          <a:xfrm>
            <a:off x="8290560" y="3868928"/>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
        <p:nvSpPr>
          <p:cNvPr id="68" name="Picture Placeholder 41"/>
          <p:cNvSpPr>
            <a:spLocks noGrp="1"/>
          </p:cNvSpPr>
          <p:nvPr>
            <p:ph type="pic" sz="quarter" idx="32"/>
          </p:nvPr>
        </p:nvSpPr>
        <p:spPr>
          <a:xfrm>
            <a:off x="8290560" y="5193792"/>
            <a:ext cx="1097280" cy="1060704"/>
          </a:xfrm>
        </p:spPr>
        <p:txBody>
          <a:bodyPr rtlCol="0">
            <a:noAutofit/>
          </a:bodyPr>
          <a:lstStyle>
            <a:lvl1pPr marL="0" indent="0">
              <a:buNone/>
              <a:defRPr sz="1067"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567564328"/>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tally 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A02597-98AA-01F6-AF39-8DE3FBF535BF}"/>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spcBef>
                <a:spcPts val="0"/>
              </a:spcBef>
              <a:spcAft>
                <a:spcPts val="0"/>
              </a:spcAft>
              <a:defRPr/>
            </a:pPr>
            <a:endParaRPr lang="en-US" sz="1867" dirty="0"/>
          </a:p>
        </p:txBody>
      </p:sp>
      <p:sp>
        <p:nvSpPr>
          <p:cNvPr id="3" name="Page #">
            <a:extLst>
              <a:ext uri="{FF2B5EF4-FFF2-40B4-BE49-F238E27FC236}">
                <a16:creationId xmlns:a16="http://schemas.microsoft.com/office/drawing/2014/main" id="{A40409DA-03FA-00C5-BC23-71467BF81E1A}"/>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963ACD1A-8A60-4F44-8BCB-C0068E783518}" type="slidenum">
              <a:rPr lang="en-US" altLang="en-US" sz="800" b="1">
                <a:solidFill>
                  <a:srgbClr val="467F1A"/>
                </a:solidFill>
              </a:rPr>
              <a:pPr algn="r"/>
              <a:t>‹#›</a:t>
            </a:fld>
            <a:endParaRPr lang="en-US" altLang="en-US" sz="800" b="1">
              <a:solidFill>
                <a:srgbClr val="467F1A"/>
              </a:solidFill>
            </a:endParaRPr>
          </a:p>
        </p:txBody>
      </p:sp>
      <p:sp>
        <p:nvSpPr>
          <p:cNvPr id="4" name="2016 Copyright">
            <a:extLst>
              <a:ext uri="{FF2B5EF4-FFF2-40B4-BE49-F238E27FC236}">
                <a16:creationId xmlns:a16="http://schemas.microsoft.com/office/drawing/2014/main" id="{696DBA75-232F-A071-B566-9FD0D6FC30B8}"/>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accent4"/>
                </a:solidFill>
              </a:rPr>
              <a:t>© 2017 FORRESTER. REPRODUCTION PROHIBITED.</a:t>
            </a:r>
          </a:p>
        </p:txBody>
      </p:sp>
    </p:spTree>
    <p:extLst>
      <p:ext uri="{BB962C8B-B14F-4D97-AF65-F5344CB8AC3E}">
        <p14:creationId xmlns:p14="http://schemas.microsoft.com/office/powerpoint/2010/main" val="2943094545"/>
      </p:ext>
    </p:extLst>
  </p:cSld>
  <p:clrMapOvr>
    <a:masterClrMapping/>
  </p:clrMapOvr>
  <p:transition spd="med">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Picture and caption (gray)">
    <p:bg>
      <p:bgPr>
        <a:solidFill>
          <a:schemeClr val="tx1"/>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2FFEB183-9AA9-0761-25AB-B6E7349765A9}"/>
              </a:ext>
            </a:extLst>
          </p:cNvPr>
          <p:cNvSpPr txBox="1"/>
          <p:nvPr userDrawn="1"/>
        </p:nvSpPr>
        <p:spPr>
          <a:xfrm>
            <a:off x="9302751" y="6565901"/>
            <a:ext cx="2438400" cy="21801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spcAft>
                <a:spcPts val="800"/>
              </a:spcAft>
            </a:pPr>
            <a:fld id="{A45CA6BB-4CB5-4B82-834E-EBAECD528F85}" type="slidenum">
              <a:rPr lang="en-US" altLang="en-US" sz="933">
                <a:solidFill>
                  <a:srgbClr val="888888"/>
                </a:solidFill>
              </a:rPr>
              <a:pPr algn="r">
                <a:spcAft>
                  <a:spcPts val="800"/>
                </a:spcAft>
              </a:pPr>
              <a:t>‹#›</a:t>
            </a:fld>
            <a:endParaRPr lang="en-US" altLang="en-US" sz="933">
              <a:solidFill>
                <a:srgbClr val="888888"/>
              </a:solidFill>
            </a:endParaRPr>
          </a:p>
        </p:txBody>
      </p:sp>
      <p:sp>
        <p:nvSpPr>
          <p:cNvPr id="4" name="2016 Copyright">
            <a:extLst>
              <a:ext uri="{FF2B5EF4-FFF2-40B4-BE49-F238E27FC236}">
                <a16:creationId xmlns:a16="http://schemas.microsoft.com/office/drawing/2014/main" id="{02F195A1-EDFE-C6FB-9751-484E6002D566}"/>
              </a:ext>
            </a:extLst>
          </p:cNvPr>
          <p:cNvSpPr txBox="1"/>
          <p:nvPr userDrawn="1"/>
        </p:nvSpPr>
        <p:spPr>
          <a:xfrm>
            <a:off x="791633" y="6565900"/>
            <a:ext cx="6197600" cy="153888"/>
          </a:xfrm>
          <a:prstGeom prst="rect">
            <a:avLst/>
          </a:prstGeom>
          <a:noFill/>
        </p:spPr>
        <p:txBody>
          <a:bodyPr lIns="0" tIns="0" rIns="0" bIns="0">
            <a:spAutoFit/>
          </a:bodyPr>
          <a:lstStyle/>
          <a:p>
            <a:pPr fontAlgn="auto">
              <a:spcBef>
                <a:spcPts val="0"/>
              </a:spcBef>
              <a:spcAft>
                <a:spcPts val="800"/>
              </a:spcAft>
              <a:defRPr/>
            </a:pPr>
            <a:r>
              <a:rPr lang="en-US" sz="1000" dirty="0">
                <a:solidFill>
                  <a:srgbClr val="888888"/>
                </a:solidFill>
                <a:latin typeface="+mn-lt"/>
              </a:rPr>
              <a:t>© 2017 Forrester Research, Inc. Reproduction Prohibited</a:t>
            </a:r>
          </a:p>
        </p:txBody>
      </p:sp>
      <p:sp>
        <p:nvSpPr>
          <p:cNvPr id="9" name="Source line"/>
          <p:cNvSpPr>
            <a:spLocks noGrp="1"/>
          </p:cNvSpPr>
          <p:nvPr>
            <p:ph type="body" sz="half" idx="12"/>
          </p:nvPr>
        </p:nvSpPr>
        <p:spPr>
          <a:xfrm>
            <a:off x="792480" y="6172202"/>
            <a:ext cx="10607040" cy="164148"/>
          </a:xfrm>
        </p:spPr>
        <p:txBody>
          <a:bodyPr anchor="b">
            <a:spAutoFit/>
          </a:bodyPr>
          <a:lstStyle>
            <a:lvl1pPr marL="0" indent="0" algn="l">
              <a:lnSpc>
                <a:spcPct val="100000"/>
              </a:lnSpc>
              <a:spcAft>
                <a:spcPts val="0"/>
              </a:spcAft>
              <a:buNone/>
              <a:defRPr sz="1067" b="0">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Image"/>
          <p:cNvSpPr>
            <a:spLocks noGrp="1"/>
          </p:cNvSpPr>
          <p:nvPr>
            <p:ph type="pic" sz="quarter" idx="13"/>
          </p:nvPr>
        </p:nvSpPr>
        <p:spPr>
          <a:xfrm>
            <a:off x="7416800" y="0"/>
            <a:ext cx="4775200" cy="6858000"/>
          </a:xfrm>
        </p:spPr>
        <p:txBody>
          <a:bodyPr rtlCol="0">
            <a:noAutofit/>
          </a:bodyPr>
          <a:lstStyle>
            <a:lvl1pPr marL="0" indent="0">
              <a:buNone/>
              <a:defRPr sz="4800">
                <a:solidFill>
                  <a:schemeClr val="bg1"/>
                </a:solidFill>
              </a:defRPr>
            </a:lvl1pPr>
          </a:lstStyle>
          <a:p>
            <a:pPr lvl="0"/>
            <a:r>
              <a:rPr lang="en-US" noProof="0"/>
              <a:t>Click icon to add picture</a:t>
            </a:r>
            <a:endParaRPr lang="en-US" noProof="0" dirty="0"/>
          </a:p>
        </p:txBody>
      </p:sp>
      <p:sp>
        <p:nvSpPr>
          <p:cNvPr id="6" name="Content"/>
          <p:cNvSpPr>
            <a:spLocks noGrp="1"/>
          </p:cNvSpPr>
          <p:nvPr>
            <p:ph idx="1"/>
          </p:nvPr>
        </p:nvSpPr>
        <p:spPr>
          <a:xfrm>
            <a:off x="792480" y="463296"/>
            <a:ext cx="6421120" cy="5510784"/>
          </a:xfrm>
        </p:spPr>
        <p:txBody>
          <a:bodyPr anchor="ctr"/>
          <a:lstStyle>
            <a:lvl1pPr marL="0" indent="0">
              <a:spcAft>
                <a:spcPts val="1600"/>
              </a:spcAft>
              <a:buClr>
                <a:srgbClr val="AAAAAA"/>
              </a:buClr>
              <a:buFontTx/>
              <a:buNone/>
              <a:defRPr sz="5333" b="1" i="0" baseline="0">
                <a:solidFill>
                  <a:schemeClr val="bg1"/>
                </a:solidFill>
                <a:latin typeface="Arial" pitchFamily="34" charset="0"/>
                <a:cs typeface="Arial" pitchFamily="34" charset="0"/>
              </a:defRPr>
            </a:lvl1pPr>
            <a:lvl2pPr marL="0" indent="0">
              <a:spcAft>
                <a:spcPts val="1600"/>
              </a:spcAft>
              <a:buClr>
                <a:srgbClr val="AAAAAA"/>
              </a:buClr>
              <a:buFontTx/>
              <a:buNone/>
              <a:defRPr sz="4800" b="0" i="0">
                <a:solidFill>
                  <a:schemeClr val="bg1"/>
                </a:solidFill>
                <a:latin typeface="Arial" pitchFamily="34" charset="0"/>
                <a:cs typeface="Arial" pitchFamily="34" charset="0"/>
              </a:defRPr>
            </a:lvl2pPr>
            <a:lvl3pPr marL="1097253" indent="-304792">
              <a:spcAft>
                <a:spcPts val="1600"/>
              </a:spcAft>
              <a:buClr>
                <a:srgbClr val="AAAAAA"/>
              </a:buClr>
              <a:buFont typeface="Arial Black" panose="020B0A04020102020204" pitchFamily="34" charset="0"/>
              <a:buChar char="›"/>
              <a:defRPr sz="4800" b="0" i="0">
                <a:solidFill>
                  <a:schemeClr val="bg1"/>
                </a:solidFill>
                <a:latin typeface="Arial" pitchFamily="34" charset="0"/>
                <a:cs typeface="Arial" pitchFamily="34" charset="0"/>
              </a:defRPr>
            </a:lvl3pPr>
            <a:lvl4pPr marL="1097253" indent="-304792">
              <a:buClr>
                <a:schemeClr val="tx2"/>
              </a:buClr>
              <a:buFont typeface="Arial" panose="020B0604020202020204" pitchFamily="34" charset="0"/>
              <a:buChar char="•"/>
              <a:defRPr sz="4267" b="0" i="0">
                <a:solidFill>
                  <a:schemeClr val="tx1"/>
                </a:solidFill>
                <a:latin typeface="Arial" pitchFamily="34" charset="0"/>
                <a:cs typeface="Arial" pitchFamily="34" charset="0"/>
              </a:defRPr>
            </a:lvl4pPr>
            <a:lvl5pPr marL="1097253" indent="-304792">
              <a:buClr>
                <a:schemeClr val="tx2"/>
              </a:buClr>
              <a:buFont typeface="Arial" panose="020B0604020202020204" pitchFamily="34" charset="0"/>
              <a:buChar char="•"/>
              <a:defRPr sz="4267" b="0" i="0">
                <a:solidFill>
                  <a:schemeClr val="tx1"/>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4170848987"/>
      </p:ext>
    </p:extLst>
  </p:cSld>
  <p:clrMapOvr>
    <a:masterClrMapping/>
  </p:clrMapOvr>
  <p:transition spd="med">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90264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research graphic">
    <p:bg>
      <p:bgPr>
        <a:solidFill>
          <a:schemeClr val="bg1"/>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B4454F39-543A-3F7C-690F-7C2DE99DD108}"/>
              </a:ext>
            </a:extLst>
          </p:cNvPr>
          <p:cNvSpPr txBox="1"/>
          <p:nvPr userDrawn="1"/>
        </p:nvSpPr>
        <p:spPr>
          <a:xfrm>
            <a:off x="9302751" y="6565901"/>
            <a:ext cx="2438400" cy="21801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spcAft>
                <a:spcPts val="800"/>
              </a:spcAft>
            </a:pPr>
            <a:fld id="{DFDFB820-1B7E-4B7A-9012-3DB820DF6D02}" type="slidenum">
              <a:rPr lang="en-US" altLang="en-US" sz="933">
                <a:solidFill>
                  <a:srgbClr val="666666"/>
                </a:solidFill>
              </a:rPr>
              <a:pPr algn="r">
                <a:spcAft>
                  <a:spcPts val="800"/>
                </a:spcAft>
              </a:pPr>
              <a:t>‹#›</a:t>
            </a:fld>
            <a:endParaRPr lang="en-US" altLang="en-US" sz="933">
              <a:solidFill>
                <a:srgbClr val="666666"/>
              </a:solidFill>
            </a:endParaRPr>
          </a:p>
        </p:txBody>
      </p:sp>
      <p:sp>
        <p:nvSpPr>
          <p:cNvPr id="3" name="2016 Copyright">
            <a:extLst>
              <a:ext uri="{FF2B5EF4-FFF2-40B4-BE49-F238E27FC236}">
                <a16:creationId xmlns:a16="http://schemas.microsoft.com/office/drawing/2014/main" id="{BEB51F6F-FA76-9B89-E6C9-AA3F06F37C3B}"/>
              </a:ext>
            </a:extLst>
          </p:cNvPr>
          <p:cNvSpPr txBox="1"/>
          <p:nvPr userDrawn="1"/>
        </p:nvSpPr>
        <p:spPr>
          <a:xfrm>
            <a:off x="791633" y="6565900"/>
            <a:ext cx="6197600" cy="153888"/>
          </a:xfrm>
          <a:prstGeom prst="rect">
            <a:avLst/>
          </a:prstGeom>
          <a:noFill/>
        </p:spPr>
        <p:txBody>
          <a:bodyPr lIns="0" tIns="0" rIns="0" bIns="0">
            <a:spAutoFit/>
          </a:bodyPr>
          <a:lstStyle/>
          <a:p>
            <a:pPr fontAlgn="auto">
              <a:spcBef>
                <a:spcPts val="0"/>
              </a:spcBef>
              <a:spcAft>
                <a:spcPts val="800"/>
              </a:spcAft>
              <a:defRPr/>
            </a:pPr>
            <a:r>
              <a:rPr lang="en-US" sz="1000" dirty="0">
                <a:solidFill>
                  <a:srgbClr val="666666"/>
                </a:solidFill>
                <a:latin typeface="+mn-lt"/>
              </a:rPr>
              <a:t>© 2016 Forrester Research, Inc. Reproduction Prohibited</a:t>
            </a:r>
          </a:p>
        </p:txBody>
      </p:sp>
      <p:sp>
        <p:nvSpPr>
          <p:cNvPr id="11" name="Source line"/>
          <p:cNvSpPr>
            <a:spLocks noGrp="1"/>
          </p:cNvSpPr>
          <p:nvPr>
            <p:ph type="body" sz="half" idx="2"/>
          </p:nvPr>
        </p:nvSpPr>
        <p:spPr>
          <a:xfrm>
            <a:off x="792480" y="6172202"/>
            <a:ext cx="10607040" cy="164148"/>
          </a:xfrm>
        </p:spPr>
        <p:txBody>
          <a:bodyPr anchor="b">
            <a:spAutoFit/>
          </a:bodyPr>
          <a:lstStyle>
            <a:lvl1pPr marL="0" indent="0" algn="l">
              <a:lnSpc>
                <a:spcPct val="100000"/>
              </a:lnSpc>
              <a:spcAft>
                <a:spcPts val="0"/>
              </a:spcAft>
              <a:buNone/>
              <a:defRPr sz="1067"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0" name="Image"/>
          <p:cNvSpPr>
            <a:spLocks noGrp="1"/>
          </p:cNvSpPr>
          <p:nvPr>
            <p:ph type="pic" sz="quarter" idx="10"/>
          </p:nvPr>
        </p:nvSpPr>
        <p:spPr>
          <a:xfrm>
            <a:off x="791632" y="1498600"/>
            <a:ext cx="10607040" cy="4267200"/>
          </a:xfrm>
        </p:spPr>
        <p:txBody>
          <a:bodyPr rtlCol="0">
            <a:noAutofit/>
          </a:bodyPr>
          <a:lstStyle>
            <a:lvl1pPr marL="0" indent="0">
              <a:buNone/>
              <a:defRPr/>
            </a:lvl1pPr>
          </a:lstStyle>
          <a:p>
            <a:pPr lvl="0"/>
            <a:r>
              <a:rPr lang="en-US" noProof="0"/>
              <a:t>Click icon to add picture</a:t>
            </a:r>
            <a:endParaRPr lang="en-US" noProof="0" dirty="0"/>
          </a:p>
        </p:txBody>
      </p:sp>
      <p:sp>
        <p:nvSpPr>
          <p:cNvPr id="9" name="Title"/>
          <p:cNvSpPr>
            <a:spLocks noGrp="1"/>
          </p:cNvSpPr>
          <p:nvPr>
            <p:ph type="title"/>
          </p:nvPr>
        </p:nvSpPr>
        <p:spPr>
          <a:xfrm>
            <a:off x="792480" y="463296"/>
            <a:ext cx="10607040" cy="590931"/>
          </a:xfrm>
        </p:spPr>
        <p:txBody>
          <a:bodyPr/>
          <a:lstStyle>
            <a:lvl1pPr>
              <a:defRPr sz="42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3771320"/>
      </p:ext>
    </p:extLst>
  </p:cSld>
  <p:clrMapOvr>
    <a:masterClrMapping/>
  </p:clrMapOvr>
  <p:transition spd="med">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tatement ">
    <p:bg>
      <p:bgPr>
        <a:solidFill>
          <a:schemeClr val="tx1"/>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ECBD5A4A-C211-8BC9-8D3B-D2D84E1E9A8B}"/>
              </a:ext>
            </a:extLst>
          </p:cNvPr>
          <p:cNvSpPr txBox="1"/>
          <p:nvPr userDrawn="1"/>
        </p:nvSpPr>
        <p:spPr>
          <a:xfrm>
            <a:off x="9302751" y="6565901"/>
            <a:ext cx="2438400" cy="21801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spcAft>
                <a:spcPts val="800"/>
              </a:spcAft>
            </a:pPr>
            <a:fld id="{5B6FC531-5C92-4A72-B742-5E6C9F038A70}" type="slidenum">
              <a:rPr lang="en-US" altLang="en-US" sz="933">
                <a:solidFill>
                  <a:srgbClr val="888888"/>
                </a:solidFill>
              </a:rPr>
              <a:pPr algn="r">
                <a:spcAft>
                  <a:spcPts val="800"/>
                </a:spcAft>
              </a:pPr>
              <a:t>‹#›</a:t>
            </a:fld>
            <a:endParaRPr lang="en-US" altLang="en-US" sz="933">
              <a:solidFill>
                <a:srgbClr val="888888"/>
              </a:solidFill>
            </a:endParaRPr>
          </a:p>
        </p:txBody>
      </p:sp>
      <p:sp>
        <p:nvSpPr>
          <p:cNvPr id="3" name="2016 Copyright">
            <a:extLst>
              <a:ext uri="{FF2B5EF4-FFF2-40B4-BE49-F238E27FC236}">
                <a16:creationId xmlns:a16="http://schemas.microsoft.com/office/drawing/2014/main" id="{1319E876-26D2-220F-DD53-400DC3AAFC02}"/>
              </a:ext>
            </a:extLst>
          </p:cNvPr>
          <p:cNvSpPr txBox="1"/>
          <p:nvPr userDrawn="1"/>
        </p:nvSpPr>
        <p:spPr>
          <a:xfrm>
            <a:off x="791633" y="6565900"/>
            <a:ext cx="6197600" cy="153888"/>
          </a:xfrm>
          <a:prstGeom prst="rect">
            <a:avLst/>
          </a:prstGeom>
          <a:noFill/>
        </p:spPr>
        <p:txBody>
          <a:bodyPr lIns="0" tIns="0" rIns="0" bIns="0">
            <a:spAutoFit/>
          </a:bodyPr>
          <a:lstStyle/>
          <a:p>
            <a:pPr fontAlgn="auto">
              <a:spcBef>
                <a:spcPts val="0"/>
              </a:spcBef>
              <a:spcAft>
                <a:spcPts val="800"/>
              </a:spcAft>
              <a:defRPr/>
            </a:pPr>
            <a:r>
              <a:rPr lang="en-US" sz="1000" dirty="0">
                <a:solidFill>
                  <a:srgbClr val="888888"/>
                </a:solidFill>
                <a:latin typeface="+mn-lt"/>
              </a:rPr>
              <a:t>© 2016 Forrester Research, Inc. Reproduction Prohibited</a:t>
            </a:r>
          </a:p>
        </p:txBody>
      </p:sp>
      <p:sp>
        <p:nvSpPr>
          <p:cNvPr id="6" name="Source line"/>
          <p:cNvSpPr>
            <a:spLocks noGrp="1"/>
          </p:cNvSpPr>
          <p:nvPr>
            <p:ph type="body" sz="half" idx="2"/>
          </p:nvPr>
        </p:nvSpPr>
        <p:spPr>
          <a:xfrm>
            <a:off x="792480" y="6172202"/>
            <a:ext cx="10607040" cy="164148"/>
          </a:xfrm>
        </p:spPr>
        <p:txBody>
          <a:bodyPr anchor="b">
            <a:spAutoFit/>
          </a:bodyPr>
          <a:lstStyle>
            <a:lvl1pPr marL="0" indent="0" algn="l">
              <a:lnSpc>
                <a:spcPct val="100000"/>
              </a:lnSpc>
              <a:spcAft>
                <a:spcPts val="0"/>
              </a:spcAft>
              <a:buNone/>
              <a:defRPr sz="1067" b="0">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4" name="Content"/>
          <p:cNvSpPr>
            <a:spLocks noGrp="1"/>
          </p:cNvSpPr>
          <p:nvPr>
            <p:ph type="title"/>
          </p:nvPr>
        </p:nvSpPr>
        <p:spPr>
          <a:xfrm>
            <a:off x="792480" y="3018634"/>
            <a:ext cx="10607040" cy="820737"/>
          </a:xfrm>
          <a:prstGeom prst="rect">
            <a:avLst/>
          </a:prstGeom>
        </p:spPr>
        <p:txBody>
          <a:bodyPr anchor="ctr"/>
          <a:lstStyle>
            <a:lvl1pPr algn="l">
              <a:lnSpc>
                <a:spcPct val="100000"/>
              </a:lnSpc>
              <a:defRPr sz="5333" b="1" cap="none" baseline="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2697827187"/>
      </p:ext>
    </p:extLst>
  </p:cSld>
  <p:clrMapOvr>
    <a:masterClrMapping/>
  </p:clrMapOvr>
  <p:transition spd="med">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Picture and caption (gray)">
    <p:bg>
      <p:bgPr>
        <a:solidFill>
          <a:schemeClr val="tx1"/>
        </a:solidFill>
        <a:effectLst/>
      </p:bgPr>
    </p:bg>
    <p:spTree>
      <p:nvGrpSpPr>
        <p:cNvPr id="1" name=""/>
        <p:cNvGrpSpPr/>
        <p:nvPr/>
      </p:nvGrpSpPr>
      <p:grpSpPr>
        <a:xfrm>
          <a:off x="0" y="0"/>
          <a:ext cx="0" cy="0"/>
          <a:chOff x="0" y="0"/>
          <a:chExt cx="0" cy="0"/>
        </a:xfrm>
      </p:grpSpPr>
      <p:sp>
        <p:nvSpPr>
          <p:cNvPr id="9" name="Source line"/>
          <p:cNvSpPr>
            <a:spLocks noGrp="1"/>
          </p:cNvSpPr>
          <p:nvPr>
            <p:ph type="body" sz="half" idx="12"/>
          </p:nvPr>
        </p:nvSpPr>
        <p:spPr>
          <a:xfrm>
            <a:off x="792480" y="6213239"/>
            <a:ext cx="10607040" cy="123111"/>
          </a:xfrm>
        </p:spPr>
        <p:txBody>
          <a:bodyPr anchor="b">
            <a:spAutoFit/>
          </a:bodyPr>
          <a:lstStyle>
            <a:lvl1pPr marL="0" indent="0" algn="l">
              <a:lnSpc>
                <a:spcPct val="100000"/>
              </a:lnSpc>
              <a:spcAft>
                <a:spcPts val="0"/>
              </a:spcAft>
              <a:buNone/>
              <a:defRPr sz="800" b="0">
                <a:solidFill>
                  <a:schemeClr val="bg1"/>
                </a:solidFill>
                <a:latin typeface="Arial" pitchFamily="34" charset="0"/>
                <a:cs typeface="Arial"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Content"/>
          <p:cNvSpPr>
            <a:spLocks noGrp="1"/>
          </p:cNvSpPr>
          <p:nvPr>
            <p:ph idx="1"/>
          </p:nvPr>
        </p:nvSpPr>
        <p:spPr>
          <a:xfrm>
            <a:off x="792480" y="463296"/>
            <a:ext cx="6421120" cy="5510784"/>
          </a:xfrm>
        </p:spPr>
        <p:txBody>
          <a:bodyPr anchor="ctr"/>
          <a:lstStyle>
            <a:lvl1pPr marL="0" indent="0">
              <a:spcAft>
                <a:spcPts val="1200"/>
              </a:spcAft>
              <a:buClr>
                <a:srgbClr val="AAAAAA"/>
              </a:buClr>
              <a:buFontTx/>
              <a:buNone/>
              <a:defRPr sz="4000" b="1" i="0" baseline="0">
                <a:solidFill>
                  <a:schemeClr val="bg1"/>
                </a:solidFill>
                <a:latin typeface="Arial" pitchFamily="34" charset="0"/>
                <a:cs typeface="Arial" pitchFamily="34" charset="0"/>
              </a:defRPr>
            </a:lvl1pPr>
            <a:lvl2pPr marL="0" indent="0">
              <a:spcAft>
                <a:spcPts val="1200"/>
              </a:spcAft>
              <a:buClr>
                <a:srgbClr val="AAAAAA"/>
              </a:buClr>
              <a:buFontTx/>
              <a:buNone/>
              <a:defRPr sz="3600" b="0" i="0">
                <a:solidFill>
                  <a:schemeClr val="bg1"/>
                </a:solidFill>
                <a:latin typeface="Arial" pitchFamily="34" charset="0"/>
                <a:cs typeface="Arial" pitchFamily="34" charset="0"/>
              </a:defRPr>
            </a:lvl2pPr>
            <a:lvl3pPr marL="822939" indent="-228594">
              <a:spcAft>
                <a:spcPts val="1200"/>
              </a:spcAft>
              <a:buClr>
                <a:srgbClr val="AAAAAA"/>
              </a:buClr>
              <a:buFont typeface="Arial Black" panose="020B0A04020102020204" pitchFamily="34" charset="0"/>
              <a:buChar char="›"/>
              <a:defRPr sz="3600" b="0" i="0">
                <a:solidFill>
                  <a:schemeClr val="bg1"/>
                </a:solidFill>
                <a:latin typeface="Arial" pitchFamily="34" charset="0"/>
                <a:cs typeface="Arial" pitchFamily="34" charset="0"/>
              </a:defRPr>
            </a:lvl3pPr>
            <a:lvl4pPr marL="822939" indent="-228594">
              <a:buClr>
                <a:schemeClr val="tx2"/>
              </a:buClr>
              <a:buFont typeface="Arial" panose="020B0604020202020204" pitchFamily="34" charset="0"/>
              <a:buChar char="•"/>
              <a:defRPr sz="3200" b="0" i="0">
                <a:solidFill>
                  <a:schemeClr val="tx1"/>
                </a:solidFill>
                <a:latin typeface="Arial" pitchFamily="34" charset="0"/>
                <a:cs typeface="Arial" pitchFamily="34" charset="0"/>
              </a:defRPr>
            </a:lvl4pPr>
            <a:lvl5pPr marL="822939" indent="-228594">
              <a:buClr>
                <a:schemeClr val="tx2"/>
              </a:buClr>
              <a:buFont typeface="Arial" panose="020B0604020202020204" pitchFamily="34" charset="0"/>
              <a:buChar char="•"/>
              <a:defRPr sz="3200" b="0" i="0">
                <a:solidFill>
                  <a:schemeClr val="tx1"/>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3492964477"/>
      </p:ext>
    </p:extLst>
  </p:cSld>
  <p:clrMapOvr>
    <a:masterClrMapping/>
  </p:clrMapOvr>
  <p:transition spd="med">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7710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F9F"/>
                </a:solidFill>
                <a:latin typeface="Arial MT"/>
                <a:cs typeface="Arial MT"/>
              </a:defRPr>
            </a:lvl1pPr>
          </a:lstStyle>
          <a:p>
            <a:pPr marL="38100">
              <a:lnSpc>
                <a:spcPts val="1425"/>
              </a:lnSpc>
            </a:pPr>
            <a:fld id="{81D60167-4931-47E6-BA6A-407CBD079E47}" type="slidenum">
              <a:rPr lang="en-US" spc="-5" smtClean="0"/>
              <a:pPr marL="38100">
                <a:lnSpc>
                  <a:spcPts val="1425"/>
                </a:lnSpc>
              </a:pPr>
              <a:t>‹#›</a:t>
            </a:fld>
            <a:endParaRPr lang="en-US" spc="-5" dirty="0"/>
          </a:p>
        </p:txBody>
      </p:sp>
    </p:spTree>
    <p:extLst>
      <p:ext uri="{BB962C8B-B14F-4D97-AF65-F5344CB8AC3E}">
        <p14:creationId xmlns:p14="http://schemas.microsoft.com/office/powerpoint/2010/main" val="5740342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Webdings"/>
                <a:cs typeface="Webding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F9F"/>
                </a:solidFill>
                <a:latin typeface="Arial MT"/>
                <a:cs typeface="Arial MT"/>
              </a:defRPr>
            </a:lvl1pPr>
          </a:lstStyle>
          <a:p>
            <a:pPr marL="38100">
              <a:lnSpc>
                <a:spcPts val="1425"/>
              </a:lnSpc>
            </a:pPr>
            <a:fld id="{81D60167-4931-47E6-BA6A-407CBD079E47}" type="slidenum">
              <a:rPr lang="en-US" spc="-5" smtClean="0"/>
              <a:pPr marL="38100">
                <a:lnSpc>
                  <a:spcPts val="1425"/>
                </a:lnSpc>
              </a:pPr>
              <a:t>‹#›</a:t>
            </a:fld>
            <a:endParaRPr lang="en-US" spc="-5" dirty="0"/>
          </a:p>
        </p:txBody>
      </p:sp>
    </p:spTree>
    <p:extLst>
      <p:ext uri="{BB962C8B-B14F-4D97-AF65-F5344CB8AC3E}">
        <p14:creationId xmlns:p14="http://schemas.microsoft.com/office/powerpoint/2010/main" val="3305926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9158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Webdings"/>
                <a:cs typeface="Webdings"/>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326631" y="1558719"/>
            <a:ext cx="5186679" cy="292388"/>
          </a:xfrm>
          <a:prstGeom prst="rect">
            <a:avLst/>
          </a:prstGeom>
        </p:spPr>
        <p:txBody>
          <a:bodyPr wrap="square" lIns="0" tIns="0" rIns="0" bIns="0">
            <a:spAutoFit/>
          </a:bodyPr>
          <a:lstStyle>
            <a:lvl1pPr>
              <a:defRPr sz="1900" b="1"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7" name="Holder 7"/>
          <p:cNvSpPr>
            <a:spLocks noGrp="1"/>
          </p:cNvSpPr>
          <p:nvPr>
            <p:ph type="sldNum" sz="quarter" idx="7"/>
          </p:nvPr>
        </p:nvSpPr>
        <p:spPr/>
        <p:txBody>
          <a:bodyPr lIns="0" tIns="0" rIns="0" bIns="0"/>
          <a:lstStyle>
            <a:lvl1pPr>
              <a:defRPr sz="1200" b="0" i="0">
                <a:solidFill>
                  <a:srgbClr val="888F9F"/>
                </a:solidFill>
                <a:latin typeface="Arial MT"/>
                <a:cs typeface="Arial MT"/>
              </a:defRPr>
            </a:lvl1pPr>
          </a:lstStyle>
          <a:p>
            <a:pPr marL="38100">
              <a:lnSpc>
                <a:spcPts val="1425"/>
              </a:lnSpc>
            </a:pPr>
            <a:fld id="{81D60167-4931-47E6-BA6A-407CBD079E47}" type="slidenum">
              <a:rPr lang="en-US" spc="-5" smtClean="0"/>
              <a:pPr marL="38100">
                <a:lnSpc>
                  <a:spcPts val="1425"/>
                </a:lnSpc>
              </a:pPr>
              <a:t>‹#›</a:t>
            </a:fld>
            <a:endParaRPr lang="en-US" spc="-5" dirty="0"/>
          </a:p>
        </p:txBody>
      </p:sp>
    </p:spTree>
    <p:extLst>
      <p:ext uri="{BB962C8B-B14F-4D97-AF65-F5344CB8AC3E}">
        <p14:creationId xmlns:p14="http://schemas.microsoft.com/office/powerpoint/2010/main" val="289157591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 y="1"/>
            <a:ext cx="12178380" cy="3558223"/>
          </a:xfrm>
          <a:prstGeom prst="rect">
            <a:avLst/>
          </a:prstGeom>
        </p:spPr>
      </p:pic>
      <p:sp>
        <p:nvSpPr>
          <p:cNvPr id="2" name="Holder 2"/>
          <p:cNvSpPr>
            <a:spLocks noGrp="1"/>
          </p:cNvSpPr>
          <p:nvPr>
            <p:ph type="title"/>
          </p:nvPr>
        </p:nvSpPr>
        <p:spPr/>
        <p:txBody>
          <a:bodyPr lIns="0" tIns="0" rIns="0" bIns="0"/>
          <a:lstStyle>
            <a:lvl1pPr>
              <a:defRPr sz="4400" b="0" i="0">
                <a:solidFill>
                  <a:schemeClr val="tx1"/>
                </a:solidFill>
                <a:latin typeface="Webdings"/>
                <a:cs typeface="Webding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5" name="Holder 5"/>
          <p:cNvSpPr>
            <a:spLocks noGrp="1"/>
          </p:cNvSpPr>
          <p:nvPr>
            <p:ph type="sldNum" sz="quarter" idx="7"/>
          </p:nvPr>
        </p:nvSpPr>
        <p:spPr/>
        <p:txBody>
          <a:bodyPr lIns="0" tIns="0" rIns="0" bIns="0"/>
          <a:lstStyle>
            <a:lvl1pPr>
              <a:defRPr sz="1200" b="0" i="0">
                <a:solidFill>
                  <a:srgbClr val="888F9F"/>
                </a:solidFill>
                <a:latin typeface="Arial MT"/>
                <a:cs typeface="Arial MT"/>
              </a:defRPr>
            </a:lvl1pPr>
          </a:lstStyle>
          <a:p>
            <a:pPr marL="38100">
              <a:lnSpc>
                <a:spcPts val="1425"/>
              </a:lnSpc>
            </a:pPr>
            <a:fld id="{81D60167-4931-47E6-BA6A-407CBD079E47}" type="slidenum">
              <a:rPr lang="en-US" spc="-5" smtClean="0"/>
              <a:pPr marL="38100">
                <a:lnSpc>
                  <a:spcPts val="1425"/>
                </a:lnSpc>
              </a:pPr>
              <a:t>‹#›</a:t>
            </a:fld>
            <a:endParaRPr lang="en-US" spc="-5" dirty="0"/>
          </a:p>
        </p:txBody>
      </p:sp>
    </p:spTree>
    <p:extLst>
      <p:ext uri="{BB962C8B-B14F-4D97-AF65-F5344CB8AC3E}">
        <p14:creationId xmlns:p14="http://schemas.microsoft.com/office/powerpoint/2010/main" val="380527873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3/4/2024</a:t>
            </a:fld>
            <a:endParaRPr lang="en-US"/>
          </a:p>
        </p:txBody>
      </p:sp>
      <p:sp>
        <p:nvSpPr>
          <p:cNvPr id="4" name="Holder 4"/>
          <p:cNvSpPr>
            <a:spLocks noGrp="1"/>
          </p:cNvSpPr>
          <p:nvPr>
            <p:ph type="sldNum" sz="quarter" idx="7"/>
          </p:nvPr>
        </p:nvSpPr>
        <p:spPr/>
        <p:txBody>
          <a:bodyPr lIns="0" tIns="0" rIns="0" bIns="0"/>
          <a:lstStyle>
            <a:lvl1pPr>
              <a:defRPr sz="1200" b="0" i="0">
                <a:solidFill>
                  <a:srgbClr val="888F9F"/>
                </a:solidFill>
                <a:latin typeface="Arial MT"/>
                <a:cs typeface="Arial MT"/>
              </a:defRPr>
            </a:lvl1pPr>
          </a:lstStyle>
          <a:p>
            <a:pPr marL="38100">
              <a:lnSpc>
                <a:spcPts val="1425"/>
              </a:lnSpc>
            </a:pPr>
            <a:fld id="{81D60167-4931-47E6-BA6A-407CBD079E47}" type="slidenum">
              <a:rPr lang="en-US" spc="-5" smtClean="0"/>
              <a:pPr marL="38100">
                <a:lnSpc>
                  <a:spcPts val="1425"/>
                </a:lnSpc>
              </a:pPr>
              <a:t>‹#›</a:t>
            </a:fld>
            <a:endParaRPr lang="en-US" spc="-5" dirty="0"/>
          </a:p>
        </p:txBody>
      </p:sp>
    </p:spTree>
    <p:extLst>
      <p:ext uri="{BB962C8B-B14F-4D97-AF65-F5344CB8AC3E}">
        <p14:creationId xmlns:p14="http://schemas.microsoft.com/office/powerpoint/2010/main" val="115103515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9E06-4862-93F0-F3B0-79C27D90D1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9798B3-45CC-F0F0-2DE1-47B5A97A32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59FC26-4189-7614-9B15-8972ADAB80E7}"/>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53554D12-1C0A-6E81-773A-B5AB32722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76293-A9C2-4B95-42BC-32D090037191}"/>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6700242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7724-0FC1-C82D-6DE5-9BE6157D0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303C0C-3474-54F3-AEC3-039C4B003A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431F9-1765-1CD2-6731-D9E29AF630CD}"/>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56C50897-E0BD-0279-119E-4853971F4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6CD7D-8B3F-BC8C-3DF2-538C2628AA3F}"/>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49838885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1261-6391-78D5-82CA-5F1861FF9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31A494-4824-E5A6-51EC-A91243CFFF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4A4DC7-9488-0DA6-E2D6-E7F8C1859128}"/>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F1F73402-E74E-1BF4-BB4A-D577E5725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F6DF4-4664-33BD-42EB-DA6B9D9DC0AB}"/>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15541833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DC3E-874F-D2EC-2EA9-06B564031B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A70A2-DA05-A79E-AC66-39C63A292D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C9E7C3-6A08-EB13-8E46-60A6324E8F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3317E-76D3-181F-41A0-FE4F7E3DF14B}"/>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a:extLst>
              <a:ext uri="{FF2B5EF4-FFF2-40B4-BE49-F238E27FC236}">
                <a16:creationId xmlns:a16="http://schemas.microsoft.com/office/drawing/2014/main" id="{8C6FA264-5548-30EB-2E77-0352BC0FE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68712-0A3D-71E4-0A2A-E4533F616B61}"/>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88316004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AB3D-110C-53E9-20EC-7D1CB73F69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C0C3B5-6FC7-A620-16F1-59A959B60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EAFAD6-C747-E32A-16E9-84617824BC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FDDA8B-6A60-0211-1510-F0C5A94A2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0F3F20-4810-4BEE-B1CB-CB1E66BE41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EE7507-5DED-183B-8EC1-2F0A5054C328}"/>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8" name="Footer Placeholder 7">
            <a:extLst>
              <a:ext uri="{FF2B5EF4-FFF2-40B4-BE49-F238E27FC236}">
                <a16:creationId xmlns:a16="http://schemas.microsoft.com/office/drawing/2014/main" id="{5F01A604-336E-B729-B787-E36748E7BA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028482-1447-431C-3740-E91C2817AABA}"/>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40320682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55E4E-A0CA-5974-0954-2E5DE4D795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F073B5-A799-AA45-2841-3F74D53BCA7B}"/>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4" name="Footer Placeholder 3">
            <a:extLst>
              <a:ext uri="{FF2B5EF4-FFF2-40B4-BE49-F238E27FC236}">
                <a16:creationId xmlns:a16="http://schemas.microsoft.com/office/drawing/2014/main" id="{4AEA1C43-C208-7618-6580-AB926F3705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F64BAA-14E9-99ED-6489-51A31FF1A24F}"/>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1888468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9ED1F1-A43E-31D3-59CF-5E7A33AF4D50}"/>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3" name="Footer Placeholder 2">
            <a:extLst>
              <a:ext uri="{FF2B5EF4-FFF2-40B4-BE49-F238E27FC236}">
                <a16:creationId xmlns:a16="http://schemas.microsoft.com/office/drawing/2014/main" id="{AF9909E2-79B8-3BE4-F0D2-18F8E6C079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CBE1E7-6835-FB40-9620-707312EE13F7}"/>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359663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7724-0FC1-C82D-6DE5-9BE6157D0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303C0C-3474-54F3-AEC3-039C4B003A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431F9-1765-1CD2-6731-D9E29AF630CD}"/>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56C50897-E0BD-0279-119E-4853971F4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6CD7D-8B3F-BC8C-3DF2-538C2628AA3F}"/>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9022892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D241-FB69-E641-25D9-99B238BA9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73C5E1-2E31-67A2-79EB-7206B95D37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725869-9644-314B-0753-12C3E0B7AF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D1044D-0FAE-A209-3A68-470CDE73AB7F}"/>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a:extLst>
              <a:ext uri="{FF2B5EF4-FFF2-40B4-BE49-F238E27FC236}">
                <a16:creationId xmlns:a16="http://schemas.microsoft.com/office/drawing/2014/main" id="{4632AB6E-4220-4C62-D246-C79ECA388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76AA8-2393-4904-5D91-8AF936963504}"/>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017338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C32EB-8A4F-AAC3-B3BE-4B22138B77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3BAA2-DDF5-3BA8-B6E7-B0A314E804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14BD63-1017-2545-9762-D1F7F75C60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5F6E96-07E3-D4A2-CDAA-34A97BC6E281}"/>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a:extLst>
              <a:ext uri="{FF2B5EF4-FFF2-40B4-BE49-F238E27FC236}">
                <a16:creationId xmlns:a16="http://schemas.microsoft.com/office/drawing/2014/main" id="{0C7C85A4-BCCD-71BD-5A1E-4BDD2D502E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045BF-6B4D-C1AF-0938-7DBD7D0E708A}"/>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109259772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CE1D-D392-555A-E88A-02A432B65D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AB448B-9620-C178-3B02-BD81DE5AA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0F658-7BE5-EC4E-AF0D-9609738FB15F}"/>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0B51B13B-5F60-1902-FF8A-A733967B2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4A460-ED1A-A1B6-980F-86257D46F18A}"/>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0377475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0F298F-C398-C8D1-9811-4246EDA49A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306AD8-3D51-B68A-4A13-209EEE8BCF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0A9B5-51EC-2E3E-D22D-A1168E456548}"/>
              </a:ext>
            </a:extLst>
          </p:cNvPr>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a:extLst>
              <a:ext uri="{FF2B5EF4-FFF2-40B4-BE49-F238E27FC236}">
                <a16:creationId xmlns:a16="http://schemas.microsoft.com/office/drawing/2014/main" id="{A7ADC69A-65BC-737B-F79F-AD5D1DAA8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F48CF-47D3-155E-8130-108E62AE7982}"/>
              </a:ext>
            </a:extLst>
          </p:cNvPr>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7556348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47673"/>
            <a:ext cx="9254289" cy="1034497"/>
          </a:xfrm>
        </p:spPr>
        <p:txBody>
          <a:bodyPr/>
          <a:lstStyle>
            <a:lvl1pPr>
              <a:lnSpc>
                <a:spcPct val="90000"/>
              </a:lnSpc>
              <a:defRPr b="0" i="0"/>
            </a:lvl1pPr>
          </a:lstStyle>
          <a:p>
            <a:r>
              <a:rPr lang="en-US" dirty="0"/>
              <a:t>Click to edit Master title style</a:t>
            </a:r>
          </a:p>
        </p:txBody>
      </p:sp>
      <p:sp>
        <p:nvSpPr>
          <p:cNvPr id="6" name="Slide Number Placeholder 5"/>
          <p:cNvSpPr>
            <a:spLocks noGrp="1"/>
          </p:cNvSpPr>
          <p:nvPr>
            <p:ph type="sldNum" sz="quarter" idx="12"/>
          </p:nvPr>
        </p:nvSpPr>
        <p:spPr>
          <a:xfrm>
            <a:off x="5362207" y="64353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28951" y="1538036"/>
            <a:ext cx="10792831" cy="4525963"/>
          </a:xfrm>
        </p:spPr>
        <p:txBody>
          <a:bodyPr/>
          <a:lstStyle>
            <a:lvl1pPr>
              <a:lnSpc>
                <a:spcPct val="95000"/>
              </a:lnSpc>
              <a:defRPr/>
            </a:lvl1pPr>
          </a:lstStyle>
          <a:p>
            <a:pPr lvl="0"/>
            <a:r>
              <a:rPr lang="en-US" dirty="0"/>
              <a:t>Click to edit Master text styles</a:t>
            </a:r>
          </a:p>
        </p:txBody>
      </p:sp>
    </p:spTree>
    <p:extLst>
      <p:ext uri="{BB962C8B-B14F-4D97-AF65-F5344CB8AC3E}">
        <p14:creationId xmlns:p14="http://schemas.microsoft.com/office/powerpoint/2010/main" val="7801376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3" y="1307687"/>
            <a:ext cx="10687667" cy="2418740"/>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904571" y="4429435"/>
            <a:ext cx="10668000" cy="904568"/>
          </a:xfrm>
        </p:spPr>
        <p:txBody>
          <a:bodyPr>
            <a:normAutofit/>
          </a:bodyPr>
          <a:lstStyle>
            <a:lvl1pPr marL="0" indent="0" algn="l">
              <a:buNone/>
              <a:defRPr sz="3733" b="0" i="0">
                <a:solidFill>
                  <a:srgbClr val="E8785A"/>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6001581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8924" y="417103"/>
            <a:ext cx="11012131" cy="1018035"/>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68594" y="1917291"/>
            <a:ext cx="10992465" cy="4414684"/>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1790318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7320" y="719031"/>
            <a:ext cx="8599893" cy="967132"/>
          </a:xfrm>
        </p:spPr>
        <p:txBody>
          <a:bodyPr>
            <a:normAutofit/>
          </a:bodyPr>
          <a:lstStyle>
            <a:lvl1pPr algn="l">
              <a:defRPr sz="4800">
                <a:solidFill>
                  <a:srgbClr val="E8785A"/>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39098" y="1750141"/>
            <a:ext cx="8632724" cy="4678168"/>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0570211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340141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54495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47673"/>
            <a:ext cx="9254289" cy="1034497"/>
          </a:xfrm>
        </p:spPr>
        <p:txBody>
          <a:bodyPr/>
          <a:lstStyle>
            <a:lvl1pPr>
              <a:lnSpc>
                <a:spcPct val="90000"/>
              </a:lnSpc>
              <a:defRPr b="0" i="0"/>
            </a:lvl1pPr>
          </a:lstStyle>
          <a:p>
            <a:r>
              <a:rPr lang="en-US" dirty="0"/>
              <a:t>Click to edit Master title style</a:t>
            </a:r>
          </a:p>
        </p:txBody>
      </p:sp>
      <p:sp>
        <p:nvSpPr>
          <p:cNvPr id="6" name="Slide Number Placeholder 5"/>
          <p:cNvSpPr>
            <a:spLocks noGrp="1"/>
          </p:cNvSpPr>
          <p:nvPr>
            <p:ph type="sldNum" sz="quarter" idx="12"/>
          </p:nvPr>
        </p:nvSpPr>
        <p:spPr>
          <a:xfrm>
            <a:off x="5362207" y="64353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28951" y="1538036"/>
            <a:ext cx="10792831" cy="4525963"/>
          </a:xfrm>
        </p:spPr>
        <p:txBody>
          <a:bodyPr/>
          <a:lstStyle>
            <a:lvl1pPr>
              <a:lnSpc>
                <a:spcPct val="95000"/>
              </a:lnSpc>
              <a:defRPr/>
            </a:lvl1pPr>
          </a:lstStyle>
          <a:p>
            <a:pPr lvl="0"/>
            <a:r>
              <a:rPr lang="en-US" dirty="0"/>
              <a:t>Click to edit Master text styles</a:t>
            </a:r>
          </a:p>
        </p:txBody>
      </p:sp>
    </p:spTree>
    <p:extLst>
      <p:ext uri="{BB962C8B-B14F-4D97-AF65-F5344CB8AC3E}">
        <p14:creationId xmlns:p14="http://schemas.microsoft.com/office/powerpoint/2010/main" val="16697885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90" y="401520"/>
            <a:ext cx="10791153" cy="1018033"/>
          </a:xfrm>
        </p:spPr>
        <p:txBody>
          <a:bodyPr>
            <a:normAutofit/>
          </a:bodyPr>
          <a:lstStyle>
            <a:lvl1pPr algn="l">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148364"/>
            <a:ext cx="5386917" cy="639763"/>
          </a:xfrm>
        </p:spPr>
        <p:txBody>
          <a:bodyPr anchor="b"/>
          <a:lstStyle>
            <a:lvl1pPr marL="0" indent="0" algn="ctr">
              <a:buNone/>
              <a:defRPr sz="3200" b="1">
                <a:solidFill>
                  <a:srgbClr val="E8785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778227"/>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148364"/>
            <a:ext cx="5389033" cy="639763"/>
          </a:xfrm>
        </p:spPr>
        <p:txBody>
          <a:bodyPr anchor="b"/>
          <a:lstStyle>
            <a:lvl1pPr marL="0" indent="0" algn="ctr">
              <a:buNone/>
              <a:defRPr sz="3200" b="1">
                <a:solidFill>
                  <a:srgbClr val="E8785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778227"/>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2330201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87596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193251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5262826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222574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611469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546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1992996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750294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7102617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96669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705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06CBE-1C7D-4D96-8A22-BCE7528E6CCD}" type="datetimeFigureOut">
              <a:rPr lang="en-US" smtClean="0"/>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631062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06CBE-1C7D-4D96-8A22-BCE7528E6CCD}" type="datetimeFigureOut">
              <a:rPr lang="en-US" smtClean="0"/>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3364451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06CBE-1C7D-4D96-8A22-BCE7528E6CCD}" type="datetimeFigureOut">
              <a:rPr lang="en-US" smtClean="0"/>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4194659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479320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006CBE-1C7D-4D96-8A22-BCE7528E6CCD}"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587273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3442436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06CBE-1C7D-4D96-8A22-BCE7528E6CCD}"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1D3A2-EA1D-4FE9-9ED7-63B477C7186F}" type="slidenum">
              <a:rPr lang="en-US" smtClean="0"/>
              <a:t>‹#›</a:t>
            </a:fld>
            <a:endParaRPr lang="en-US"/>
          </a:p>
        </p:txBody>
      </p:sp>
    </p:spTree>
    <p:extLst>
      <p:ext uri="{BB962C8B-B14F-4D97-AF65-F5344CB8AC3E}">
        <p14:creationId xmlns:p14="http://schemas.microsoft.com/office/powerpoint/2010/main" val="2154407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47673"/>
            <a:ext cx="9254289" cy="1034497"/>
          </a:xfrm>
        </p:spPr>
        <p:txBody>
          <a:bodyPr/>
          <a:lstStyle>
            <a:lvl1pPr>
              <a:lnSpc>
                <a:spcPct val="90000"/>
              </a:lnSpc>
              <a:defRPr b="0" i="0"/>
            </a:lvl1pPr>
          </a:lstStyle>
          <a:p>
            <a:r>
              <a:rPr lang="en-US" dirty="0"/>
              <a:t>Click to edit Master title style</a:t>
            </a:r>
          </a:p>
        </p:txBody>
      </p:sp>
      <p:sp>
        <p:nvSpPr>
          <p:cNvPr id="6" name="Slide Number Placeholder 5"/>
          <p:cNvSpPr>
            <a:spLocks noGrp="1"/>
          </p:cNvSpPr>
          <p:nvPr>
            <p:ph type="sldNum" sz="quarter" idx="12"/>
          </p:nvPr>
        </p:nvSpPr>
        <p:spPr>
          <a:xfrm>
            <a:off x="5362207" y="64353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28951" y="1538036"/>
            <a:ext cx="10792831" cy="4525963"/>
          </a:xfrm>
        </p:spPr>
        <p:txBody>
          <a:bodyPr/>
          <a:lstStyle>
            <a:lvl1pPr>
              <a:lnSpc>
                <a:spcPct val="95000"/>
              </a:lnSpc>
              <a:defRPr/>
            </a:lvl1pPr>
          </a:lstStyle>
          <a:p>
            <a:pPr lvl="0"/>
            <a:r>
              <a:rPr lang="en-US" dirty="0"/>
              <a:t>Click to edit Master text styles</a:t>
            </a:r>
          </a:p>
        </p:txBody>
      </p:sp>
    </p:spTree>
    <p:extLst>
      <p:ext uri="{BB962C8B-B14F-4D97-AF65-F5344CB8AC3E}">
        <p14:creationId xmlns:p14="http://schemas.microsoft.com/office/powerpoint/2010/main" val="4259961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1166547" y="4629790"/>
            <a:ext cx="6027955" cy="604977"/>
          </a:xfrm>
          <a:prstGeom prst="rect">
            <a:avLst/>
          </a:prstGeom>
        </p:spPr>
        <p:txBody>
          <a:bodyPr vert="horz" lIns="91440" tIns="45720" rIns="91440" bIns="45720" rtlCol="0" anchor="t">
            <a:noAutofit/>
          </a:bodyPr>
          <a:lstStyle>
            <a:lvl1pPr algn="ctr">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1166391" y="5597237"/>
            <a:ext cx="6028267" cy="573617"/>
          </a:xfrm>
        </p:spPr>
        <p:txBody>
          <a:bodyPr/>
          <a:lstStyle>
            <a:lvl1pPr marL="0" indent="0" algn="ctr" defTabSz="609585" rtl="0" eaLnBrk="1" latinLnBrk="0" hangingPunct="1">
              <a:lnSpc>
                <a:spcPct val="100000"/>
              </a:lnSpc>
              <a:spcBef>
                <a:spcPts val="0"/>
              </a:spcBef>
              <a:spcAft>
                <a:spcPts val="0"/>
              </a:spcAft>
              <a:buFont typeface="Arial"/>
              <a:buNone/>
              <a:defRPr lang="en-US" sz="1867"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1166391" y="3274739"/>
            <a:ext cx="6028267" cy="1289540"/>
          </a:xfrm>
        </p:spPr>
        <p:txBody>
          <a:bodyPr anchor="b"/>
          <a:lstStyle>
            <a:lvl1pPr marL="0" marR="0" indent="0" algn="ctr" defTabSz="609585" rtl="0" eaLnBrk="1" fontAlgn="auto" latinLnBrk="0" hangingPunct="1">
              <a:lnSpc>
                <a:spcPts val="4667"/>
              </a:lnSpc>
              <a:spcBef>
                <a:spcPct val="0"/>
              </a:spcBef>
              <a:spcAft>
                <a:spcPts val="0"/>
              </a:spcAft>
              <a:buClrTx/>
              <a:buSzTx/>
              <a:buFontTx/>
              <a:buNone/>
              <a:tabLst/>
              <a:defRPr kumimoji="0" lang="en-US" sz="5333" b="0" i="0" u="none" strike="noStrike" kern="1200" cap="none" spc="0" normalizeH="0" baseline="0" dirty="0" smtClean="0">
                <a:ln>
                  <a:noFill/>
                </a:ln>
                <a:solidFill>
                  <a:schemeClr val="tx1"/>
                </a:solidFill>
                <a:effectLst/>
                <a:uLnTx/>
                <a:uFillTx/>
                <a:latin typeface="Segoe UI Light" charset="0"/>
                <a:ea typeface="Segoe UI Light" charset="0"/>
                <a:cs typeface="Segoe UI Light" charset="0"/>
              </a:defRPr>
            </a:lvl1pPr>
          </a:lstStyle>
          <a:p>
            <a:pPr lvl="0"/>
            <a:r>
              <a:rPr lang="en-US" dirty="0"/>
              <a:t>Title slide no </a:t>
            </a:r>
            <a:br>
              <a:rPr lang="en-US" dirty="0"/>
            </a:br>
            <a:r>
              <a:rPr lang="en-US" dirty="0"/>
              <a:t>more than 2 lines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54982" y="514910"/>
            <a:ext cx="2251085" cy="2251085"/>
          </a:xfrm>
          <a:prstGeom prst="rect">
            <a:avLst/>
          </a:prstGeom>
        </p:spPr>
      </p:pic>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l="20973" t="1302" r="43709" b="1302"/>
          <a:stretch/>
        </p:blipFill>
        <p:spPr>
          <a:xfrm>
            <a:off x="8461065" y="0"/>
            <a:ext cx="3730935" cy="6858000"/>
          </a:xfrm>
          <a:prstGeom prst="rect">
            <a:avLst/>
          </a:prstGeom>
        </p:spPr>
      </p:pic>
    </p:spTree>
    <p:extLst>
      <p:ext uri="{BB962C8B-B14F-4D97-AF65-F5344CB8AC3E}">
        <p14:creationId xmlns:p14="http://schemas.microsoft.com/office/powerpoint/2010/main" val="30720476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sp>
        <p:nvSpPr>
          <p:cNvPr id="3" name="Title 1"/>
          <p:cNvSpPr txBox="1">
            <a:spLocks/>
          </p:cNvSpPr>
          <p:nvPr userDrawn="1"/>
        </p:nvSpPr>
        <p:spPr>
          <a:xfrm>
            <a:off x="4426065" y="2181745"/>
            <a:ext cx="5927545" cy="942209"/>
          </a:xfrm>
          <a:prstGeom prst="rect">
            <a:avLst/>
          </a:prstGeom>
        </p:spPr>
        <p:txBody>
          <a:bodyPr vert="horz" lIns="121920" tIns="60960" rIns="121920" bIns="6096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sz="7200" dirty="0"/>
              <a:t>Thank You</a:t>
            </a:r>
          </a:p>
        </p:txBody>
      </p:sp>
      <p:sp>
        <p:nvSpPr>
          <p:cNvPr id="4" name="Subtitle 2"/>
          <p:cNvSpPr>
            <a:spLocks noGrp="1"/>
          </p:cNvSpPr>
          <p:nvPr>
            <p:ph type="subTitle" idx="1" hasCustomPrompt="1"/>
          </p:nvPr>
        </p:nvSpPr>
        <p:spPr>
          <a:xfrm>
            <a:off x="4426064" y="3595769"/>
            <a:ext cx="6413125" cy="596276"/>
          </a:xfrm>
          <a:prstGeom prst="rect">
            <a:avLst/>
          </a:prstGeom>
        </p:spPr>
        <p:txBody>
          <a:bodyPr vert="horz" lIns="91440" tIns="45720" rIns="91440" bIns="45720" rtlCol="0" anchor="t">
            <a:noAutofit/>
          </a:bodyPr>
          <a:lstStyle>
            <a:lvl1pPr algn="l">
              <a:defRPr lang="en-US" sz="2667" baseline="0" dirty="0">
                <a:solidFill>
                  <a:schemeClr val="accent3"/>
                </a:solidFill>
                <a:latin typeface="+mn-lt"/>
                <a:cs typeface="Segoe UI Light"/>
              </a:defRPr>
            </a:lvl1pPr>
          </a:lstStyle>
          <a:p>
            <a:pPr lvl="0"/>
            <a:r>
              <a:rPr lang="en-CA" dirty="0"/>
              <a:t>Learn more from Speaker Name</a:t>
            </a:r>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73" t="1302" r="43709" b="1302"/>
          <a:stretch/>
        </p:blipFill>
        <p:spPr>
          <a:xfrm>
            <a:off x="1" y="0"/>
            <a:ext cx="3730935" cy="6858000"/>
          </a:xfrm>
          <a:prstGeom prst="rect">
            <a:avLst/>
          </a:prstGeom>
        </p:spPr>
      </p:pic>
      <p:sp>
        <p:nvSpPr>
          <p:cNvPr id="11" name="Text Placeholder 3"/>
          <p:cNvSpPr>
            <a:spLocks noGrp="1"/>
          </p:cNvSpPr>
          <p:nvPr>
            <p:ph type="body" sz="quarter" idx="10" hasCustomPrompt="1"/>
          </p:nvPr>
        </p:nvSpPr>
        <p:spPr>
          <a:xfrm>
            <a:off x="7531347" y="4325065"/>
            <a:ext cx="2044700" cy="368300"/>
          </a:xfrm>
        </p:spPr>
        <p:txBody>
          <a:bodyPr/>
          <a:lstStyle>
            <a:lvl1pPr marL="0" algn="l" defTabSz="1219170" rtl="0" eaLnBrk="1" latinLnBrk="0" hangingPunct="1">
              <a:defRPr lang="en-US" sz="1467" kern="1200" dirty="0" smtClean="0">
                <a:solidFill>
                  <a:schemeClr val="accent1"/>
                </a:solidFill>
                <a:latin typeface="+mn-lt"/>
                <a:ea typeface="+mn-ea"/>
                <a:cs typeface="+mn-cs"/>
              </a:defRPr>
            </a:lvl1pPr>
          </a:lstStyle>
          <a:p>
            <a:r>
              <a:rPr lang="en-US" sz="1467" dirty="0" err="1">
                <a:solidFill>
                  <a:schemeClr val="accent1"/>
                </a:solidFill>
              </a:rPr>
              <a:t>email@company.com</a:t>
            </a:r>
            <a:endParaRPr lang="en-US" sz="1467" dirty="0">
              <a:solidFill>
                <a:schemeClr val="accent1"/>
              </a:solidFill>
            </a:endParaRPr>
          </a:p>
        </p:txBody>
      </p:sp>
      <p:sp>
        <p:nvSpPr>
          <p:cNvPr id="12" name="Text Placeholder 3"/>
          <p:cNvSpPr>
            <a:spLocks noGrp="1"/>
          </p:cNvSpPr>
          <p:nvPr>
            <p:ph type="body" sz="quarter" idx="11" hasCustomPrompt="1"/>
          </p:nvPr>
        </p:nvSpPr>
        <p:spPr>
          <a:xfrm>
            <a:off x="4855373" y="4325065"/>
            <a:ext cx="2044700" cy="368300"/>
          </a:xfrm>
        </p:spPr>
        <p:txBody>
          <a:bodyPr/>
          <a:lstStyle>
            <a:lvl1pPr marL="0" algn="l" defTabSz="1219170" rtl="0" eaLnBrk="1" latinLnBrk="0" hangingPunct="1">
              <a:defRPr lang="en-US" sz="1467" kern="1200" dirty="0" smtClean="0">
                <a:solidFill>
                  <a:schemeClr val="accent1"/>
                </a:solidFill>
                <a:latin typeface="+mn-lt"/>
                <a:ea typeface="+mn-ea"/>
                <a:cs typeface="+mn-cs"/>
              </a:defRPr>
            </a:lvl1pPr>
          </a:lstStyle>
          <a:p>
            <a:r>
              <a:rPr lang="en-US" sz="1467" dirty="0">
                <a:solidFill>
                  <a:schemeClr val="accent1"/>
                </a:solidFill>
              </a:rPr>
              <a:t>@</a:t>
            </a:r>
            <a:r>
              <a:rPr lang="en-US" sz="1467" dirty="0" err="1">
                <a:solidFill>
                  <a:schemeClr val="accent1"/>
                </a:solidFill>
              </a:rPr>
              <a:t>yourhandle</a:t>
            </a:r>
            <a:endParaRPr lang="en-US" sz="1467" dirty="0">
              <a:solidFill>
                <a:schemeClr val="accent1"/>
              </a:solidFill>
            </a:endParaRPr>
          </a:p>
        </p:txBody>
      </p:sp>
    </p:spTree>
    <p:extLst>
      <p:ext uri="{BB962C8B-B14F-4D97-AF65-F5344CB8AC3E}">
        <p14:creationId xmlns:p14="http://schemas.microsoft.com/office/powerpoint/2010/main" val="86115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16138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 name="Picture 4" descr="Image result for digital transformation shutterstock">
            <a:extLst>
              <a:ext uri="{FF2B5EF4-FFF2-40B4-BE49-F238E27FC236}">
                <a16:creationId xmlns:a16="http://schemas.microsoft.com/office/drawing/2014/main" id="{83E8CBA3-0592-4CC5-B192-E3E39F1705DC}"/>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6D69DAA-50B0-490B-B879-A9AFA26B8029}"/>
              </a:ext>
            </a:extLst>
          </p:cNvPr>
          <p:cNvSpPr/>
          <p:nvPr userDrawn="1"/>
        </p:nvSpPr>
        <p:spPr>
          <a:xfrm>
            <a:off x="1" y="0"/>
            <a:ext cx="12192001" cy="685800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5" name="Rectangle 4">
            <a:extLst>
              <a:ext uri="{FF2B5EF4-FFF2-40B4-BE49-F238E27FC236}">
                <a16:creationId xmlns:a16="http://schemas.microsoft.com/office/drawing/2014/main" id="{BA100332-FD9E-43B4-A5EA-D655F50E55C6}"/>
              </a:ext>
            </a:extLst>
          </p:cNvPr>
          <p:cNvSpPr/>
          <p:nvPr userDrawn="1"/>
        </p:nvSpPr>
        <p:spPr>
          <a:xfrm>
            <a:off x="-1" y="4037932"/>
            <a:ext cx="9105417" cy="245533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7" name="Rectangle 6">
            <a:extLst>
              <a:ext uri="{FF2B5EF4-FFF2-40B4-BE49-F238E27FC236}">
                <a16:creationId xmlns:a16="http://schemas.microsoft.com/office/drawing/2014/main" id="{4862DC76-2326-4337-A09D-F6B09741B5C5}"/>
              </a:ext>
            </a:extLst>
          </p:cNvPr>
          <p:cNvSpPr/>
          <p:nvPr userDrawn="1"/>
        </p:nvSpPr>
        <p:spPr>
          <a:xfrm>
            <a:off x="0" y="4037932"/>
            <a:ext cx="9105416" cy="118533"/>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8" name="Rectangle 7">
            <a:extLst>
              <a:ext uri="{FF2B5EF4-FFF2-40B4-BE49-F238E27FC236}">
                <a16:creationId xmlns:a16="http://schemas.microsoft.com/office/drawing/2014/main" id="{D44349FB-3EFD-45E8-9741-7BB218BE08AE}"/>
              </a:ext>
            </a:extLst>
          </p:cNvPr>
          <p:cNvSpPr/>
          <p:nvPr userDrawn="1"/>
        </p:nvSpPr>
        <p:spPr>
          <a:xfrm>
            <a:off x="11836361" y="0"/>
            <a:ext cx="355639" cy="68580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9" name="Rectangle 8">
            <a:extLst>
              <a:ext uri="{FF2B5EF4-FFF2-40B4-BE49-F238E27FC236}">
                <a16:creationId xmlns:a16="http://schemas.microsoft.com/office/drawing/2014/main" id="{B2E0560B-C8EC-45DE-AE89-65A343A6FE8A}"/>
              </a:ext>
            </a:extLst>
          </p:cNvPr>
          <p:cNvSpPr/>
          <p:nvPr userDrawn="1"/>
        </p:nvSpPr>
        <p:spPr>
          <a:xfrm>
            <a:off x="11484609" y="0"/>
            <a:ext cx="355639" cy="68580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0" name="Rectangle 9">
            <a:extLst>
              <a:ext uri="{FF2B5EF4-FFF2-40B4-BE49-F238E27FC236}">
                <a16:creationId xmlns:a16="http://schemas.microsoft.com/office/drawing/2014/main" id="{C673730A-509F-4C18-8764-173CF6818E38}"/>
              </a:ext>
            </a:extLst>
          </p:cNvPr>
          <p:cNvSpPr/>
          <p:nvPr userDrawn="1"/>
        </p:nvSpPr>
        <p:spPr>
          <a:xfrm>
            <a:off x="11136403" y="0"/>
            <a:ext cx="355639" cy="68580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nvGrpSpPr>
          <p:cNvPr id="13" name="Group 12">
            <a:extLst>
              <a:ext uri="{FF2B5EF4-FFF2-40B4-BE49-F238E27FC236}">
                <a16:creationId xmlns:a16="http://schemas.microsoft.com/office/drawing/2014/main" id="{AF74E99E-CF72-4D8E-A24E-0DAC4860C504}"/>
              </a:ext>
            </a:extLst>
          </p:cNvPr>
          <p:cNvGrpSpPr/>
          <p:nvPr userDrawn="1"/>
        </p:nvGrpSpPr>
        <p:grpSpPr>
          <a:xfrm>
            <a:off x="9742013" y="1"/>
            <a:ext cx="1954179" cy="1106663"/>
            <a:chOff x="9753599" y="1"/>
            <a:chExt cx="1739885" cy="985307"/>
          </a:xfrm>
        </p:grpSpPr>
        <p:sp>
          <p:nvSpPr>
            <p:cNvPr id="14" name="Round Same Side Corner Rectangle 72">
              <a:extLst>
                <a:ext uri="{FF2B5EF4-FFF2-40B4-BE49-F238E27FC236}">
                  <a16:creationId xmlns:a16="http://schemas.microsoft.com/office/drawing/2014/main" id="{16C0E275-4B85-4EE2-BC46-F29E0C9C6A03}"/>
                </a:ext>
              </a:extLst>
            </p:cNvPr>
            <p:cNvSpPr/>
            <p:nvPr/>
          </p:nvSpPr>
          <p:spPr>
            <a:xfrm rot="10800000">
              <a:off x="9753599" y="1"/>
              <a:ext cx="1739885" cy="985307"/>
            </a:xfrm>
            <a:prstGeom prst="round2Same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pic>
          <p:nvPicPr>
            <p:cNvPr id="15" name="Picture 2" descr="Image result for sify logo">
              <a:extLst>
                <a:ext uri="{FF2B5EF4-FFF2-40B4-BE49-F238E27FC236}">
                  <a16:creationId xmlns:a16="http://schemas.microsoft.com/office/drawing/2014/main" id="{77506E3D-8016-4414-AE74-79A26E121E0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913463" y="95622"/>
              <a:ext cx="1420156" cy="804646"/>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Slide Number Placeholder 27">
            <a:extLst>
              <a:ext uri="{FF2B5EF4-FFF2-40B4-BE49-F238E27FC236}">
                <a16:creationId xmlns:a16="http://schemas.microsoft.com/office/drawing/2014/main" id="{83D9CD19-34E8-4942-B632-FFBD3669E4B3}"/>
              </a:ext>
            </a:extLst>
          </p:cNvPr>
          <p:cNvSpPr txBox="1">
            <a:spLocks/>
          </p:cNvSpPr>
          <p:nvPr userDrawn="1"/>
        </p:nvSpPr>
        <p:spPr>
          <a:xfrm>
            <a:off x="9347501" y="6540632"/>
            <a:ext cx="2743200" cy="365125"/>
          </a:xfrm>
          <a:prstGeom prst="rect">
            <a:avLst/>
          </a:prstGeom>
        </p:spPr>
        <p:txBody>
          <a:bodyPr vert="horz" lIns="121904" tIns="60953" rIns="0" bIns="60953" rtlCol="0" anchor="ctr"/>
          <a:lstStyle>
            <a:defPPr>
              <a:defRPr lang="en-US"/>
            </a:defPPr>
            <a:lvl1pPr marL="0" algn="r" defTabSz="914286" rtl="0" eaLnBrk="1" latinLnBrk="0" hangingPunct="1">
              <a:defRPr sz="1000" kern="1200">
                <a:solidFill>
                  <a:schemeClr val="tx1">
                    <a:tint val="75000"/>
                  </a:schemeClr>
                </a:solidFill>
                <a:latin typeface="Trebuchet MS" pitchFamily="34" charset="0"/>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2"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a:lstStyle>
          <a:p>
            <a:fld id="{408A3319-5104-4E46-B7BB-4F68F196E486}" type="slidenum">
              <a:rPr lang="en-IN" sz="1333" smtClean="0"/>
              <a:pPr/>
              <a:t>‹#›</a:t>
            </a:fld>
            <a:endParaRPr lang="en-IN" sz="1333" dirty="0"/>
          </a:p>
        </p:txBody>
      </p:sp>
      <p:sp>
        <p:nvSpPr>
          <p:cNvPr id="17" name="Text Placeholder 16">
            <a:extLst>
              <a:ext uri="{FF2B5EF4-FFF2-40B4-BE49-F238E27FC236}">
                <a16:creationId xmlns:a16="http://schemas.microsoft.com/office/drawing/2014/main" id="{2E64CF6D-2EC1-4E99-9509-ABE945C9B924}"/>
              </a:ext>
            </a:extLst>
          </p:cNvPr>
          <p:cNvSpPr>
            <a:spLocks noGrp="1"/>
          </p:cNvSpPr>
          <p:nvPr>
            <p:ph type="body" sz="quarter" idx="13" hasCustomPrompt="1"/>
          </p:nvPr>
        </p:nvSpPr>
        <p:spPr>
          <a:xfrm>
            <a:off x="488041" y="4464464"/>
            <a:ext cx="6816328" cy="454763"/>
          </a:xfrm>
        </p:spPr>
        <p:txBody>
          <a:bodyPr>
            <a:noAutofit/>
          </a:bodyPr>
          <a:lstStyle>
            <a:lvl1pPr marL="0" indent="0">
              <a:buNone/>
              <a:defRPr sz="3200" b="1">
                <a:solidFill>
                  <a:srgbClr val="10253F"/>
                </a:solidFill>
              </a:defRPr>
            </a:lvl1pPr>
          </a:lstStyle>
          <a:p>
            <a:pPr lvl="0"/>
            <a:r>
              <a:rPr lang="en-US" dirty="0"/>
              <a:t>TITLE OF THE SLIDE - LINE ONE</a:t>
            </a:r>
            <a:endParaRPr lang="en-IN" dirty="0"/>
          </a:p>
        </p:txBody>
      </p:sp>
      <p:sp>
        <p:nvSpPr>
          <p:cNvPr id="18" name="Text Placeholder 16">
            <a:extLst>
              <a:ext uri="{FF2B5EF4-FFF2-40B4-BE49-F238E27FC236}">
                <a16:creationId xmlns:a16="http://schemas.microsoft.com/office/drawing/2014/main" id="{B8F72929-D74C-4BDB-9B56-6937C3360D9C}"/>
              </a:ext>
            </a:extLst>
          </p:cNvPr>
          <p:cNvSpPr>
            <a:spLocks noGrp="1"/>
          </p:cNvSpPr>
          <p:nvPr>
            <p:ph type="body" sz="quarter" idx="14" hasCustomPrompt="1"/>
          </p:nvPr>
        </p:nvSpPr>
        <p:spPr>
          <a:xfrm>
            <a:off x="488041" y="5005853"/>
            <a:ext cx="6816328" cy="454763"/>
          </a:xfrm>
        </p:spPr>
        <p:txBody>
          <a:bodyPr>
            <a:noAutofit/>
          </a:bodyPr>
          <a:lstStyle>
            <a:lvl1pPr marL="0" indent="0">
              <a:buNone/>
              <a:defRPr sz="3200" b="1">
                <a:solidFill>
                  <a:schemeClr val="bg1"/>
                </a:solidFill>
              </a:defRPr>
            </a:lvl1pPr>
          </a:lstStyle>
          <a:p>
            <a:pPr lvl="0"/>
            <a:r>
              <a:rPr lang="en-US" dirty="0"/>
              <a:t>LINE TWO</a:t>
            </a:r>
          </a:p>
        </p:txBody>
      </p:sp>
      <p:sp>
        <p:nvSpPr>
          <p:cNvPr id="20" name="Text Placeholder 16">
            <a:extLst>
              <a:ext uri="{FF2B5EF4-FFF2-40B4-BE49-F238E27FC236}">
                <a16:creationId xmlns:a16="http://schemas.microsoft.com/office/drawing/2014/main" id="{2E4206FC-F25B-4090-B5DC-00954F9FF892}"/>
              </a:ext>
            </a:extLst>
          </p:cNvPr>
          <p:cNvSpPr>
            <a:spLocks noGrp="1"/>
          </p:cNvSpPr>
          <p:nvPr>
            <p:ph type="body" sz="quarter" idx="15" hasCustomPrompt="1"/>
          </p:nvPr>
        </p:nvSpPr>
        <p:spPr>
          <a:xfrm>
            <a:off x="488041" y="5823917"/>
            <a:ext cx="6816328" cy="454763"/>
          </a:xfrm>
        </p:spPr>
        <p:txBody>
          <a:bodyPr>
            <a:noAutofit/>
          </a:bodyPr>
          <a:lstStyle>
            <a:lvl1pPr marL="0" indent="0">
              <a:buNone/>
              <a:defRPr sz="2133" b="1">
                <a:solidFill>
                  <a:srgbClr val="595959"/>
                </a:solidFill>
              </a:defRPr>
            </a:lvl1pPr>
          </a:lstStyle>
          <a:p>
            <a:pPr lvl="0"/>
            <a:r>
              <a:rPr lang="en-US" dirty="0"/>
              <a:t>Month ‘18</a:t>
            </a:r>
          </a:p>
        </p:txBody>
      </p:sp>
    </p:spTree>
    <p:extLst>
      <p:ext uri="{BB962C8B-B14F-4D97-AF65-F5344CB8AC3E}">
        <p14:creationId xmlns:p14="http://schemas.microsoft.com/office/powerpoint/2010/main" val="4498357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3E8CBA3-0592-4CC5-B192-E3E39F1705D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6D69DAA-50B0-490B-B879-A9AFA26B8029}"/>
              </a:ext>
            </a:extLst>
          </p:cNvPr>
          <p:cNvSpPr/>
          <p:nvPr userDrawn="1"/>
        </p:nvSpPr>
        <p:spPr>
          <a:xfrm>
            <a:off x="-2" y="0"/>
            <a:ext cx="12192001" cy="685800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5" name="Rectangle 4">
            <a:extLst>
              <a:ext uri="{FF2B5EF4-FFF2-40B4-BE49-F238E27FC236}">
                <a16:creationId xmlns:a16="http://schemas.microsoft.com/office/drawing/2014/main" id="{BA100332-FD9E-43B4-A5EA-D655F50E55C6}"/>
              </a:ext>
            </a:extLst>
          </p:cNvPr>
          <p:cNvSpPr/>
          <p:nvPr userDrawn="1"/>
        </p:nvSpPr>
        <p:spPr>
          <a:xfrm>
            <a:off x="-1" y="4402667"/>
            <a:ext cx="11111808" cy="2455333"/>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840"/>
              </a:lnSpc>
            </a:pPr>
            <a:endParaRPr lang="en-IN" sz="1867" dirty="0"/>
          </a:p>
        </p:txBody>
      </p:sp>
      <p:sp>
        <p:nvSpPr>
          <p:cNvPr id="7" name="Rectangle 6">
            <a:extLst>
              <a:ext uri="{FF2B5EF4-FFF2-40B4-BE49-F238E27FC236}">
                <a16:creationId xmlns:a16="http://schemas.microsoft.com/office/drawing/2014/main" id="{4862DC76-2326-4337-A09D-F6B09741B5C5}"/>
              </a:ext>
            </a:extLst>
          </p:cNvPr>
          <p:cNvSpPr/>
          <p:nvPr userDrawn="1"/>
        </p:nvSpPr>
        <p:spPr>
          <a:xfrm>
            <a:off x="-1" y="4402667"/>
            <a:ext cx="11111807" cy="118533"/>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8" name="Rectangle 7">
            <a:extLst>
              <a:ext uri="{FF2B5EF4-FFF2-40B4-BE49-F238E27FC236}">
                <a16:creationId xmlns:a16="http://schemas.microsoft.com/office/drawing/2014/main" id="{D44349FB-3EFD-45E8-9741-7BB218BE08AE}"/>
              </a:ext>
            </a:extLst>
          </p:cNvPr>
          <p:cNvSpPr/>
          <p:nvPr userDrawn="1"/>
        </p:nvSpPr>
        <p:spPr>
          <a:xfrm>
            <a:off x="11836361" y="0"/>
            <a:ext cx="355639" cy="68580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9" name="Rectangle 8">
            <a:extLst>
              <a:ext uri="{FF2B5EF4-FFF2-40B4-BE49-F238E27FC236}">
                <a16:creationId xmlns:a16="http://schemas.microsoft.com/office/drawing/2014/main" id="{B2E0560B-C8EC-45DE-AE89-65A343A6FE8A}"/>
              </a:ext>
            </a:extLst>
          </p:cNvPr>
          <p:cNvSpPr/>
          <p:nvPr userDrawn="1"/>
        </p:nvSpPr>
        <p:spPr>
          <a:xfrm>
            <a:off x="11484609" y="0"/>
            <a:ext cx="355639" cy="68580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0" name="Rectangle 9">
            <a:extLst>
              <a:ext uri="{FF2B5EF4-FFF2-40B4-BE49-F238E27FC236}">
                <a16:creationId xmlns:a16="http://schemas.microsoft.com/office/drawing/2014/main" id="{C673730A-509F-4C18-8764-173CF6818E38}"/>
              </a:ext>
            </a:extLst>
          </p:cNvPr>
          <p:cNvSpPr/>
          <p:nvPr userDrawn="1"/>
        </p:nvSpPr>
        <p:spPr>
          <a:xfrm>
            <a:off x="11136403" y="0"/>
            <a:ext cx="355639" cy="68580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nvGrpSpPr>
          <p:cNvPr id="13" name="Group 12">
            <a:extLst>
              <a:ext uri="{FF2B5EF4-FFF2-40B4-BE49-F238E27FC236}">
                <a16:creationId xmlns:a16="http://schemas.microsoft.com/office/drawing/2014/main" id="{AF74E99E-CF72-4D8E-A24E-0DAC4860C504}"/>
              </a:ext>
            </a:extLst>
          </p:cNvPr>
          <p:cNvGrpSpPr/>
          <p:nvPr userDrawn="1"/>
        </p:nvGrpSpPr>
        <p:grpSpPr>
          <a:xfrm>
            <a:off x="9742013" y="1"/>
            <a:ext cx="1954179" cy="1106663"/>
            <a:chOff x="9753599" y="1"/>
            <a:chExt cx="1739885" cy="985307"/>
          </a:xfrm>
        </p:grpSpPr>
        <p:sp>
          <p:nvSpPr>
            <p:cNvPr id="14" name="Round Same Side Corner Rectangle 72">
              <a:extLst>
                <a:ext uri="{FF2B5EF4-FFF2-40B4-BE49-F238E27FC236}">
                  <a16:creationId xmlns:a16="http://schemas.microsoft.com/office/drawing/2014/main" id="{16C0E275-4B85-4EE2-BC46-F29E0C9C6A03}"/>
                </a:ext>
              </a:extLst>
            </p:cNvPr>
            <p:cNvSpPr/>
            <p:nvPr/>
          </p:nvSpPr>
          <p:spPr>
            <a:xfrm rot="10800000">
              <a:off x="9753599" y="1"/>
              <a:ext cx="1739885" cy="985307"/>
            </a:xfrm>
            <a:prstGeom prst="round2Same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pic>
          <p:nvPicPr>
            <p:cNvPr id="15" name="Picture 2" descr="Image result for sify logo">
              <a:extLst>
                <a:ext uri="{FF2B5EF4-FFF2-40B4-BE49-F238E27FC236}">
                  <a16:creationId xmlns:a16="http://schemas.microsoft.com/office/drawing/2014/main" id="{77506E3D-8016-4414-AE74-79A26E121E0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913463" y="95622"/>
              <a:ext cx="1420156" cy="804646"/>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 Placeholder 16">
            <a:extLst>
              <a:ext uri="{FF2B5EF4-FFF2-40B4-BE49-F238E27FC236}">
                <a16:creationId xmlns:a16="http://schemas.microsoft.com/office/drawing/2014/main" id="{2E64CF6D-2EC1-4E99-9509-ABE945C9B924}"/>
              </a:ext>
            </a:extLst>
          </p:cNvPr>
          <p:cNvSpPr>
            <a:spLocks noGrp="1"/>
          </p:cNvSpPr>
          <p:nvPr>
            <p:ph type="body" sz="quarter" idx="13" hasCustomPrompt="1"/>
          </p:nvPr>
        </p:nvSpPr>
        <p:spPr>
          <a:xfrm>
            <a:off x="488042" y="4829199"/>
            <a:ext cx="9755085" cy="454763"/>
          </a:xfrm>
        </p:spPr>
        <p:txBody>
          <a:bodyPr>
            <a:noAutofit/>
          </a:bodyPr>
          <a:lstStyle>
            <a:lvl1pPr marL="0" indent="0">
              <a:lnSpc>
                <a:spcPts val="3840"/>
              </a:lnSpc>
              <a:spcBef>
                <a:spcPts val="0"/>
              </a:spcBef>
              <a:buNone/>
              <a:defRPr sz="3200" b="1">
                <a:solidFill>
                  <a:schemeClr val="bg1"/>
                </a:solidFill>
              </a:defRPr>
            </a:lvl1pPr>
          </a:lstStyle>
          <a:p>
            <a:pPr lvl="0"/>
            <a:r>
              <a:rPr lang="en-US" dirty="0"/>
              <a:t>TITLE OF THE SLIDE - LINE ONE</a:t>
            </a:r>
            <a:endParaRPr lang="en-IN" dirty="0"/>
          </a:p>
        </p:txBody>
      </p:sp>
      <p:sp>
        <p:nvSpPr>
          <p:cNvPr id="18" name="Text Placeholder 16">
            <a:extLst>
              <a:ext uri="{FF2B5EF4-FFF2-40B4-BE49-F238E27FC236}">
                <a16:creationId xmlns:a16="http://schemas.microsoft.com/office/drawing/2014/main" id="{B8F72929-D74C-4BDB-9B56-6937C3360D9C}"/>
              </a:ext>
            </a:extLst>
          </p:cNvPr>
          <p:cNvSpPr>
            <a:spLocks noGrp="1"/>
          </p:cNvSpPr>
          <p:nvPr>
            <p:ph type="body" sz="quarter" idx="14" hasCustomPrompt="1"/>
          </p:nvPr>
        </p:nvSpPr>
        <p:spPr>
          <a:xfrm>
            <a:off x="488042" y="5505677"/>
            <a:ext cx="9755085" cy="454763"/>
          </a:xfrm>
        </p:spPr>
        <p:txBody>
          <a:bodyPr>
            <a:noAutofit/>
          </a:bodyPr>
          <a:lstStyle>
            <a:lvl1pPr marL="0" indent="0">
              <a:lnSpc>
                <a:spcPts val="2880"/>
              </a:lnSpc>
              <a:spcBef>
                <a:spcPts val="0"/>
              </a:spcBef>
              <a:buNone/>
              <a:defRPr sz="2400" b="1">
                <a:solidFill>
                  <a:schemeClr val="bg1">
                    <a:lumMod val="85000"/>
                  </a:schemeClr>
                </a:solidFill>
              </a:defRPr>
            </a:lvl1pPr>
          </a:lstStyle>
          <a:p>
            <a:pPr lvl="0"/>
            <a:r>
              <a:rPr lang="en-US" dirty="0"/>
              <a:t>LINE TWO</a:t>
            </a:r>
          </a:p>
        </p:txBody>
      </p:sp>
      <p:sp>
        <p:nvSpPr>
          <p:cNvPr id="20" name="Text Placeholder 16">
            <a:extLst>
              <a:ext uri="{FF2B5EF4-FFF2-40B4-BE49-F238E27FC236}">
                <a16:creationId xmlns:a16="http://schemas.microsoft.com/office/drawing/2014/main" id="{2E4206FC-F25B-4090-B5DC-00954F9FF892}"/>
              </a:ext>
            </a:extLst>
          </p:cNvPr>
          <p:cNvSpPr>
            <a:spLocks noGrp="1"/>
          </p:cNvSpPr>
          <p:nvPr>
            <p:ph type="body" sz="quarter" idx="15" hasCustomPrompt="1"/>
          </p:nvPr>
        </p:nvSpPr>
        <p:spPr>
          <a:xfrm>
            <a:off x="488041" y="6188652"/>
            <a:ext cx="6816328" cy="454763"/>
          </a:xfrm>
        </p:spPr>
        <p:txBody>
          <a:bodyPr>
            <a:noAutofit/>
          </a:bodyPr>
          <a:lstStyle>
            <a:lvl1pPr marL="0" indent="0">
              <a:buNone/>
              <a:defRPr sz="2133" b="1">
                <a:solidFill>
                  <a:schemeClr val="bg1">
                    <a:lumMod val="75000"/>
                  </a:schemeClr>
                </a:solidFill>
              </a:defRPr>
            </a:lvl1pPr>
          </a:lstStyle>
          <a:p>
            <a:pPr lvl="0"/>
            <a:r>
              <a:rPr lang="en-US" dirty="0"/>
              <a:t>Month ‘20</a:t>
            </a:r>
          </a:p>
        </p:txBody>
      </p:sp>
    </p:spTree>
    <p:extLst>
      <p:ext uri="{BB962C8B-B14F-4D97-AF65-F5344CB8AC3E}">
        <p14:creationId xmlns:p14="http://schemas.microsoft.com/office/powerpoint/2010/main" val="3397925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6AB342A-830E-438F-A6A8-BEDF509AB0A8}" type="slidenum">
              <a:rPr lang="en-US" smtClean="0"/>
              <a:t>‹#›</a:t>
            </a:fld>
            <a:endParaRPr lang="en-US"/>
          </a:p>
        </p:txBody>
      </p:sp>
      <p:sp>
        <p:nvSpPr>
          <p:cNvPr id="5" name="Title 4"/>
          <p:cNvSpPr>
            <a:spLocks noGrp="1"/>
          </p:cNvSpPr>
          <p:nvPr>
            <p:ph type="title" hasCustomPrompt="1"/>
          </p:nvPr>
        </p:nvSpPr>
        <p:spPr/>
        <p:txBody>
          <a:bodyPr/>
          <a:lstStyle>
            <a:lvl1pPr>
              <a:defRPr baseline="0"/>
            </a:lvl1pPr>
          </a:lstStyle>
          <a:p>
            <a:r>
              <a:rPr lang="en-US" dirty="0"/>
              <a:t>AGENDA</a:t>
            </a:r>
          </a:p>
        </p:txBody>
      </p:sp>
      <p:grpSp>
        <p:nvGrpSpPr>
          <p:cNvPr id="30" name="Group 29">
            <a:extLst>
              <a:ext uri="{FF2B5EF4-FFF2-40B4-BE49-F238E27FC236}">
                <a16:creationId xmlns:a16="http://schemas.microsoft.com/office/drawing/2014/main" id="{62D161BB-E9A0-4C84-B81C-680E9D201940}"/>
              </a:ext>
            </a:extLst>
          </p:cNvPr>
          <p:cNvGrpSpPr/>
          <p:nvPr userDrawn="1"/>
        </p:nvGrpSpPr>
        <p:grpSpPr>
          <a:xfrm>
            <a:off x="432000" y="1293851"/>
            <a:ext cx="985731" cy="748988"/>
            <a:chOff x="324000" y="970388"/>
            <a:chExt cx="739298" cy="561741"/>
          </a:xfrm>
        </p:grpSpPr>
        <p:sp>
          <p:nvSpPr>
            <p:cNvPr id="8" name="Rectangle 7">
              <a:extLst>
                <a:ext uri="{FF2B5EF4-FFF2-40B4-BE49-F238E27FC236}">
                  <a16:creationId xmlns:a16="http://schemas.microsoft.com/office/drawing/2014/main" id="{1C3166A6-F41B-45A4-92DF-F0B509EE8458}"/>
                </a:ext>
              </a:extLst>
            </p:cNvPr>
            <p:cNvSpPr/>
            <p:nvPr/>
          </p:nvSpPr>
          <p:spPr>
            <a:xfrm>
              <a:off x="324000" y="1034175"/>
              <a:ext cx="122382" cy="45720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9" name="TextBox 8">
              <a:extLst>
                <a:ext uri="{FF2B5EF4-FFF2-40B4-BE49-F238E27FC236}">
                  <a16:creationId xmlns:a16="http://schemas.microsoft.com/office/drawing/2014/main" id="{552D2382-F5C6-45FF-9C5D-E8E26A951AC0}"/>
                </a:ext>
              </a:extLst>
            </p:cNvPr>
            <p:cNvSpPr txBox="1"/>
            <p:nvPr/>
          </p:nvSpPr>
          <p:spPr>
            <a:xfrm>
              <a:off x="462934" y="970388"/>
              <a:ext cx="600364" cy="561741"/>
            </a:xfrm>
            <a:prstGeom prst="rect">
              <a:avLst/>
            </a:prstGeom>
            <a:noFill/>
          </p:spPr>
          <p:txBody>
            <a:bodyPr wrap="square" rtlCol="0">
              <a:spAutoFit/>
            </a:bodyPr>
            <a:lstStyle/>
            <a:p>
              <a:r>
                <a:rPr lang="en-US" sz="4267" dirty="0">
                  <a:solidFill>
                    <a:schemeClr val="accent1"/>
                  </a:solidFill>
                  <a:latin typeface="Impact" pitchFamily="34" charset="0"/>
                </a:rPr>
                <a:t>01</a:t>
              </a:r>
            </a:p>
          </p:txBody>
        </p:sp>
      </p:grpSp>
      <p:grpSp>
        <p:nvGrpSpPr>
          <p:cNvPr id="31" name="Group 30">
            <a:extLst>
              <a:ext uri="{FF2B5EF4-FFF2-40B4-BE49-F238E27FC236}">
                <a16:creationId xmlns:a16="http://schemas.microsoft.com/office/drawing/2014/main" id="{F7DA82C5-F2E2-482A-A2A1-3CF744413BA8}"/>
              </a:ext>
            </a:extLst>
          </p:cNvPr>
          <p:cNvGrpSpPr/>
          <p:nvPr userDrawn="1"/>
        </p:nvGrpSpPr>
        <p:grpSpPr>
          <a:xfrm>
            <a:off x="432000" y="2146373"/>
            <a:ext cx="1034989" cy="748988"/>
            <a:chOff x="324000" y="1609779"/>
            <a:chExt cx="776242" cy="561741"/>
          </a:xfrm>
        </p:grpSpPr>
        <p:sp>
          <p:nvSpPr>
            <p:cNvPr id="12" name="Rectangle 11">
              <a:extLst>
                <a:ext uri="{FF2B5EF4-FFF2-40B4-BE49-F238E27FC236}">
                  <a16:creationId xmlns:a16="http://schemas.microsoft.com/office/drawing/2014/main" id="{C8AA51CE-5F59-4296-B4EA-B308738960AB}"/>
                </a:ext>
              </a:extLst>
            </p:cNvPr>
            <p:cNvSpPr/>
            <p:nvPr/>
          </p:nvSpPr>
          <p:spPr>
            <a:xfrm>
              <a:off x="324000" y="1673566"/>
              <a:ext cx="122382" cy="457200"/>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13" name="TextBox 12">
              <a:extLst>
                <a:ext uri="{FF2B5EF4-FFF2-40B4-BE49-F238E27FC236}">
                  <a16:creationId xmlns:a16="http://schemas.microsoft.com/office/drawing/2014/main" id="{891A4343-C193-4CFA-8372-2E43A07B1845}"/>
                </a:ext>
              </a:extLst>
            </p:cNvPr>
            <p:cNvSpPr txBox="1"/>
            <p:nvPr/>
          </p:nvSpPr>
          <p:spPr>
            <a:xfrm>
              <a:off x="462934" y="1609779"/>
              <a:ext cx="637308" cy="561741"/>
            </a:xfrm>
            <a:prstGeom prst="rect">
              <a:avLst/>
            </a:prstGeom>
            <a:noFill/>
          </p:spPr>
          <p:txBody>
            <a:bodyPr wrap="square" rtlCol="0">
              <a:spAutoFit/>
            </a:bodyPr>
            <a:lstStyle/>
            <a:p>
              <a:r>
                <a:rPr lang="en-US" sz="4267" dirty="0">
                  <a:solidFill>
                    <a:schemeClr val="accent2"/>
                  </a:solidFill>
                  <a:latin typeface="Impact" pitchFamily="34" charset="0"/>
                </a:rPr>
                <a:t>02</a:t>
              </a:r>
            </a:p>
          </p:txBody>
        </p:sp>
      </p:grpSp>
      <p:grpSp>
        <p:nvGrpSpPr>
          <p:cNvPr id="32" name="Group 31">
            <a:extLst>
              <a:ext uri="{FF2B5EF4-FFF2-40B4-BE49-F238E27FC236}">
                <a16:creationId xmlns:a16="http://schemas.microsoft.com/office/drawing/2014/main" id="{3DF5479A-D744-420E-865C-9CEE11BBC7E3}"/>
              </a:ext>
            </a:extLst>
          </p:cNvPr>
          <p:cNvGrpSpPr/>
          <p:nvPr userDrawn="1"/>
        </p:nvGrpSpPr>
        <p:grpSpPr>
          <a:xfrm>
            <a:off x="432000" y="2998894"/>
            <a:ext cx="1034989" cy="748988"/>
            <a:chOff x="324000" y="2249170"/>
            <a:chExt cx="776242" cy="561741"/>
          </a:xfrm>
        </p:grpSpPr>
        <p:sp>
          <p:nvSpPr>
            <p:cNvPr id="16" name="Rectangle 15">
              <a:extLst>
                <a:ext uri="{FF2B5EF4-FFF2-40B4-BE49-F238E27FC236}">
                  <a16:creationId xmlns:a16="http://schemas.microsoft.com/office/drawing/2014/main" id="{3C680145-B3AD-4B2A-9E40-F5094E133BFE}"/>
                </a:ext>
              </a:extLst>
            </p:cNvPr>
            <p:cNvSpPr/>
            <p:nvPr/>
          </p:nvSpPr>
          <p:spPr>
            <a:xfrm>
              <a:off x="324000" y="2312957"/>
              <a:ext cx="122382" cy="457200"/>
            </a:xfrm>
            <a:prstGeom prst="rect">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17" name="TextBox 16">
              <a:extLst>
                <a:ext uri="{FF2B5EF4-FFF2-40B4-BE49-F238E27FC236}">
                  <a16:creationId xmlns:a16="http://schemas.microsoft.com/office/drawing/2014/main" id="{DDF48DF7-6E11-486A-8FE6-AEE948204566}"/>
                </a:ext>
              </a:extLst>
            </p:cNvPr>
            <p:cNvSpPr txBox="1"/>
            <p:nvPr/>
          </p:nvSpPr>
          <p:spPr>
            <a:xfrm>
              <a:off x="462934" y="2249170"/>
              <a:ext cx="637308" cy="561741"/>
            </a:xfrm>
            <a:prstGeom prst="rect">
              <a:avLst/>
            </a:prstGeom>
            <a:noFill/>
          </p:spPr>
          <p:txBody>
            <a:bodyPr wrap="square" rtlCol="0">
              <a:spAutoFit/>
            </a:bodyPr>
            <a:lstStyle/>
            <a:p>
              <a:r>
                <a:rPr lang="en-US" sz="4267" dirty="0">
                  <a:solidFill>
                    <a:schemeClr val="accent3"/>
                  </a:solidFill>
                  <a:latin typeface="Impact" pitchFamily="34" charset="0"/>
                </a:rPr>
                <a:t>03</a:t>
              </a:r>
            </a:p>
          </p:txBody>
        </p:sp>
      </p:grpSp>
      <p:grpSp>
        <p:nvGrpSpPr>
          <p:cNvPr id="33" name="Group 32">
            <a:extLst>
              <a:ext uri="{FF2B5EF4-FFF2-40B4-BE49-F238E27FC236}">
                <a16:creationId xmlns:a16="http://schemas.microsoft.com/office/drawing/2014/main" id="{D3AB779D-C36B-449A-90A1-4B9C9A8AB11D}"/>
              </a:ext>
            </a:extLst>
          </p:cNvPr>
          <p:cNvGrpSpPr/>
          <p:nvPr userDrawn="1"/>
        </p:nvGrpSpPr>
        <p:grpSpPr>
          <a:xfrm>
            <a:off x="432000" y="3851415"/>
            <a:ext cx="1034989" cy="748988"/>
            <a:chOff x="324000" y="2888561"/>
            <a:chExt cx="776242" cy="561741"/>
          </a:xfrm>
        </p:grpSpPr>
        <p:sp>
          <p:nvSpPr>
            <p:cNvPr id="20" name="Rectangle 19">
              <a:extLst>
                <a:ext uri="{FF2B5EF4-FFF2-40B4-BE49-F238E27FC236}">
                  <a16:creationId xmlns:a16="http://schemas.microsoft.com/office/drawing/2014/main" id="{8140F5ED-12D8-43D6-B130-3C4F403121C1}"/>
                </a:ext>
              </a:extLst>
            </p:cNvPr>
            <p:cNvSpPr/>
            <p:nvPr/>
          </p:nvSpPr>
          <p:spPr>
            <a:xfrm>
              <a:off x="324000" y="2952348"/>
              <a:ext cx="122382" cy="457200"/>
            </a:xfrm>
            <a:prstGeom prst="rect">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21" name="TextBox 20">
              <a:extLst>
                <a:ext uri="{FF2B5EF4-FFF2-40B4-BE49-F238E27FC236}">
                  <a16:creationId xmlns:a16="http://schemas.microsoft.com/office/drawing/2014/main" id="{174EFB40-188F-4F11-AF25-AA94EF9E5756}"/>
                </a:ext>
              </a:extLst>
            </p:cNvPr>
            <p:cNvSpPr txBox="1"/>
            <p:nvPr/>
          </p:nvSpPr>
          <p:spPr>
            <a:xfrm>
              <a:off x="462934" y="2888561"/>
              <a:ext cx="637308" cy="561741"/>
            </a:xfrm>
            <a:prstGeom prst="rect">
              <a:avLst/>
            </a:prstGeom>
            <a:noFill/>
          </p:spPr>
          <p:txBody>
            <a:bodyPr wrap="square" rtlCol="0">
              <a:spAutoFit/>
            </a:bodyPr>
            <a:lstStyle/>
            <a:p>
              <a:r>
                <a:rPr lang="en-US" sz="4267" dirty="0">
                  <a:solidFill>
                    <a:schemeClr val="accent4"/>
                  </a:solidFill>
                  <a:latin typeface="Impact" pitchFamily="34" charset="0"/>
                </a:rPr>
                <a:t>04</a:t>
              </a:r>
            </a:p>
          </p:txBody>
        </p:sp>
      </p:grpSp>
      <p:grpSp>
        <p:nvGrpSpPr>
          <p:cNvPr id="34" name="Group 33">
            <a:extLst>
              <a:ext uri="{FF2B5EF4-FFF2-40B4-BE49-F238E27FC236}">
                <a16:creationId xmlns:a16="http://schemas.microsoft.com/office/drawing/2014/main" id="{919BE849-4E9C-4E5A-964F-03DD46AD681A}"/>
              </a:ext>
            </a:extLst>
          </p:cNvPr>
          <p:cNvGrpSpPr/>
          <p:nvPr userDrawn="1"/>
        </p:nvGrpSpPr>
        <p:grpSpPr>
          <a:xfrm>
            <a:off x="432000" y="4703937"/>
            <a:ext cx="1159933" cy="748988"/>
            <a:chOff x="324000" y="3527952"/>
            <a:chExt cx="869950" cy="561741"/>
          </a:xfrm>
        </p:grpSpPr>
        <p:sp>
          <p:nvSpPr>
            <p:cNvPr id="24" name="Rectangle 23">
              <a:extLst>
                <a:ext uri="{FF2B5EF4-FFF2-40B4-BE49-F238E27FC236}">
                  <a16:creationId xmlns:a16="http://schemas.microsoft.com/office/drawing/2014/main" id="{7CA7B16F-5C06-4879-B941-44B5FD928812}"/>
                </a:ext>
              </a:extLst>
            </p:cNvPr>
            <p:cNvSpPr/>
            <p:nvPr/>
          </p:nvSpPr>
          <p:spPr>
            <a:xfrm>
              <a:off x="324000" y="3591739"/>
              <a:ext cx="122382" cy="457200"/>
            </a:xfrm>
            <a:prstGeom prst="rect">
              <a:avLst/>
            </a:prstGeom>
            <a:solidFill>
              <a:schemeClr val="accent5"/>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25" name="TextBox 24">
              <a:extLst>
                <a:ext uri="{FF2B5EF4-FFF2-40B4-BE49-F238E27FC236}">
                  <a16:creationId xmlns:a16="http://schemas.microsoft.com/office/drawing/2014/main" id="{4913F642-8676-49CD-9378-2B6BD2FDEB24}"/>
                </a:ext>
              </a:extLst>
            </p:cNvPr>
            <p:cNvSpPr txBox="1"/>
            <p:nvPr/>
          </p:nvSpPr>
          <p:spPr>
            <a:xfrm>
              <a:off x="462934" y="3527952"/>
              <a:ext cx="731016" cy="561741"/>
            </a:xfrm>
            <a:prstGeom prst="rect">
              <a:avLst/>
            </a:prstGeom>
            <a:noFill/>
          </p:spPr>
          <p:txBody>
            <a:bodyPr wrap="square" rtlCol="0">
              <a:spAutoFit/>
            </a:bodyPr>
            <a:lstStyle/>
            <a:p>
              <a:r>
                <a:rPr lang="en-US" sz="4267" dirty="0">
                  <a:solidFill>
                    <a:schemeClr val="accent5"/>
                  </a:solidFill>
                  <a:latin typeface="Impact" pitchFamily="34" charset="0"/>
                </a:rPr>
                <a:t>05</a:t>
              </a:r>
            </a:p>
          </p:txBody>
        </p:sp>
      </p:grpSp>
      <p:grpSp>
        <p:nvGrpSpPr>
          <p:cNvPr id="35" name="Group 34">
            <a:extLst>
              <a:ext uri="{FF2B5EF4-FFF2-40B4-BE49-F238E27FC236}">
                <a16:creationId xmlns:a16="http://schemas.microsoft.com/office/drawing/2014/main" id="{4AFFBDB2-5882-402C-9E75-62A32BA3279B}"/>
              </a:ext>
            </a:extLst>
          </p:cNvPr>
          <p:cNvGrpSpPr/>
          <p:nvPr userDrawn="1"/>
        </p:nvGrpSpPr>
        <p:grpSpPr>
          <a:xfrm>
            <a:off x="432000" y="5556457"/>
            <a:ext cx="1159933" cy="748988"/>
            <a:chOff x="324000" y="4167342"/>
            <a:chExt cx="869950" cy="561741"/>
          </a:xfrm>
        </p:grpSpPr>
        <p:sp>
          <p:nvSpPr>
            <p:cNvPr id="28" name="Rectangle 27">
              <a:extLst>
                <a:ext uri="{FF2B5EF4-FFF2-40B4-BE49-F238E27FC236}">
                  <a16:creationId xmlns:a16="http://schemas.microsoft.com/office/drawing/2014/main" id="{1ED37896-6292-483B-89F7-8E03C1B9ED68}"/>
                </a:ext>
              </a:extLst>
            </p:cNvPr>
            <p:cNvSpPr/>
            <p:nvPr/>
          </p:nvSpPr>
          <p:spPr>
            <a:xfrm>
              <a:off x="324000" y="4231129"/>
              <a:ext cx="122382" cy="45720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800"/>
                </a:spcBef>
              </a:pPr>
              <a:endParaRPr lang="en-US" sz="1600" b="1" dirty="0"/>
            </a:p>
          </p:txBody>
        </p:sp>
        <p:sp>
          <p:nvSpPr>
            <p:cNvPr id="29" name="TextBox 28">
              <a:extLst>
                <a:ext uri="{FF2B5EF4-FFF2-40B4-BE49-F238E27FC236}">
                  <a16:creationId xmlns:a16="http://schemas.microsoft.com/office/drawing/2014/main" id="{54B6F334-07CC-4416-9A70-EE68005904F8}"/>
                </a:ext>
              </a:extLst>
            </p:cNvPr>
            <p:cNvSpPr txBox="1"/>
            <p:nvPr/>
          </p:nvSpPr>
          <p:spPr>
            <a:xfrm>
              <a:off x="462934" y="4167342"/>
              <a:ext cx="731016" cy="561741"/>
            </a:xfrm>
            <a:prstGeom prst="rect">
              <a:avLst/>
            </a:prstGeom>
            <a:noFill/>
          </p:spPr>
          <p:txBody>
            <a:bodyPr wrap="square" rtlCol="0">
              <a:spAutoFit/>
            </a:bodyPr>
            <a:lstStyle/>
            <a:p>
              <a:r>
                <a:rPr lang="en-US" sz="4267" dirty="0">
                  <a:solidFill>
                    <a:schemeClr val="accent6"/>
                  </a:solidFill>
                  <a:latin typeface="Impact" pitchFamily="34" charset="0"/>
                </a:rPr>
                <a:t>06</a:t>
              </a:r>
            </a:p>
          </p:txBody>
        </p:sp>
      </p:grpSp>
      <p:sp>
        <p:nvSpPr>
          <p:cNvPr id="3" name="Text Placeholder 2">
            <a:extLst>
              <a:ext uri="{FF2B5EF4-FFF2-40B4-BE49-F238E27FC236}">
                <a16:creationId xmlns:a16="http://schemas.microsoft.com/office/drawing/2014/main" id="{4A32CE3C-896B-46F3-AA80-7C8037C973EB}"/>
              </a:ext>
            </a:extLst>
          </p:cNvPr>
          <p:cNvSpPr>
            <a:spLocks noGrp="1"/>
          </p:cNvSpPr>
          <p:nvPr>
            <p:ph type="body" sz="quarter" idx="13" hasCustomPrompt="1"/>
          </p:nvPr>
        </p:nvSpPr>
        <p:spPr>
          <a:xfrm>
            <a:off x="1638800" y="1527411"/>
            <a:ext cx="6529149" cy="312579"/>
          </a:xfrm>
        </p:spPr>
        <p:txBody>
          <a:bodyPr rIns="0" bIns="0" anchor="ctr">
            <a:normAutofit/>
          </a:bodyPr>
          <a:lstStyle>
            <a:lvl1pPr marL="0" indent="0">
              <a:buNone/>
              <a:defRPr sz="1867"/>
            </a:lvl1pPr>
          </a:lstStyle>
          <a:p>
            <a:pPr lvl="0"/>
            <a:r>
              <a:rPr lang="en-US" dirty="0"/>
              <a:t>SECTION DIVIDER 1</a:t>
            </a:r>
          </a:p>
        </p:txBody>
      </p:sp>
      <p:sp>
        <p:nvSpPr>
          <p:cNvPr id="36" name="Text Placeholder 2">
            <a:extLst>
              <a:ext uri="{FF2B5EF4-FFF2-40B4-BE49-F238E27FC236}">
                <a16:creationId xmlns:a16="http://schemas.microsoft.com/office/drawing/2014/main" id="{27522565-96B8-44DB-AB59-310E11A6DE8C}"/>
              </a:ext>
            </a:extLst>
          </p:cNvPr>
          <p:cNvSpPr>
            <a:spLocks noGrp="1"/>
          </p:cNvSpPr>
          <p:nvPr>
            <p:ph type="body" sz="quarter" idx="14" hasCustomPrompt="1"/>
          </p:nvPr>
        </p:nvSpPr>
        <p:spPr>
          <a:xfrm>
            <a:off x="1638800" y="2379932"/>
            <a:ext cx="6529149" cy="312579"/>
          </a:xfrm>
        </p:spPr>
        <p:txBody>
          <a:bodyPr rIns="0" bIns="0" anchor="ctr">
            <a:normAutofit/>
          </a:bodyPr>
          <a:lstStyle>
            <a:lvl1pPr marL="0" indent="0">
              <a:buNone/>
              <a:defRPr sz="1867"/>
            </a:lvl1pPr>
          </a:lstStyle>
          <a:p>
            <a:pPr lvl="0"/>
            <a:r>
              <a:rPr lang="en-US" dirty="0"/>
              <a:t>SECTION DIVIDER 2</a:t>
            </a:r>
          </a:p>
        </p:txBody>
      </p:sp>
      <p:sp>
        <p:nvSpPr>
          <p:cNvPr id="37" name="Text Placeholder 2">
            <a:extLst>
              <a:ext uri="{FF2B5EF4-FFF2-40B4-BE49-F238E27FC236}">
                <a16:creationId xmlns:a16="http://schemas.microsoft.com/office/drawing/2014/main" id="{D20B090F-D8BF-414D-90A1-D2DBE446D49D}"/>
              </a:ext>
            </a:extLst>
          </p:cNvPr>
          <p:cNvSpPr>
            <a:spLocks noGrp="1"/>
          </p:cNvSpPr>
          <p:nvPr>
            <p:ph type="body" sz="quarter" idx="15" hasCustomPrompt="1"/>
          </p:nvPr>
        </p:nvSpPr>
        <p:spPr>
          <a:xfrm>
            <a:off x="1638800" y="3232453"/>
            <a:ext cx="6529149" cy="312579"/>
          </a:xfrm>
        </p:spPr>
        <p:txBody>
          <a:bodyPr rIns="0" bIns="0" anchor="ctr">
            <a:normAutofit/>
          </a:bodyPr>
          <a:lstStyle>
            <a:lvl1pPr marL="0" indent="0">
              <a:buNone/>
              <a:defRPr sz="1867"/>
            </a:lvl1pPr>
          </a:lstStyle>
          <a:p>
            <a:pPr lvl="0"/>
            <a:r>
              <a:rPr lang="en-US" dirty="0"/>
              <a:t>SECTION DIVIDER 3</a:t>
            </a:r>
          </a:p>
        </p:txBody>
      </p:sp>
      <p:sp>
        <p:nvSpPr>
          <p:cNvPr id="38" name="Text Placeholder 2">
            <a:extLst>
              <a:ext uri="{FF2B5EF4-FFF2-40B4-BE49-F238E27FC236}">
                <a16:creationId xmlns:a16="http://schemas.microsoft.com/office/drawing/2014/main" id="{FD56B850-8139-4412-AA48-5B3080C68A55}"/>
              </a:ext>
            </a:extLst>
          </p:cNvPr>
          <p:cNvSpPr>
            <a:spLocks noGrp="1"/>
          </p:cNvSpPr>
          <p:nvPr>
            <p:ph type="body" sz="quarter" idx="16" hasCustomPrompt="1"/>
          </p:nvPr>
        </p:nvSpPr>
        <p:spPr>
          <a:xfrm>
            <a:off x="1638800" y="4084975"/>
            <a:ext cx="6529149" cy="312579"/>
          </a:xfrm>
        </p:spPr>
        <p:txBody>
          <a:bodyPr rIns="0" bIns="0" anchor="ctr">
            <a:normAutofit/>
          </a:bodyPr>
          <a:lstStyle>
            <a:lvl1pPr marL="0" indent="0">
              <a:buNone/>
              <a:defRPr sz="1867"/>
            </a:lvl1pPr>
          </a:lstStyle>
          <a:p>
            <a:pPr lvl="0"/>
            <a:r>
              <a:rPr lang="en-US" dirty="0"/>
              <a:t>SECTION DIVIDER 4</a:t>
            </a:r>
          </a:p>
        </p:txBody>
      </p:sp>
      <p:sp>
        <p:nvSpPr>
          <p:cNvPr id="39" name="Text Placeholder 2">
            <a:extLst>
              <a:ext uri="{FF2B5EF4-FFF2-40B4-BE49-F238E27FC236}">
                <a16:creationId xmlns:a16="http://schemas.microsoft.com/office/drawing/2014/main" id="{BBAD39C6-C5BE-4DA1-BBBB-C5DDFB535840}"/>
              </a:ext>
            </a:extLst>
          </p:cNvPr>
          <p:cNvSpPr>
            <a:spLocks noGrp="1"/>
          </p:cNvSpPr>
          <p:nvPr>
            <p:ph type="body" sz="quarter" idx="17" hasCustomPrompt="1"/>
          </p:nvPr>
        </p:nvSpPr>
        <p:spPr>
          <a:xfrm>
            <a:off x="1638800" y="4937496"/>
            <a:ext cx="6529149" cy="312579"/>
          </a:xfrm>
        </p:spPr>
        <p:txBody>
          <a:bodyPr rIns="0" bIns="0" anchor="ctr">
            <a:normAutofit/>
          </a:bodyPr>
          <a:lstStyle>
            <a:lvl1pPr marL="0" indent="0">
              <a:buNone/>
              <a:defRPr sz="1867"/>
            </a:lvl1pPr>
          </a:lstStyle>
          <a:p>
            <a:pPr lvl="0"/>
            <a:r>
              <a:rPr lang="en-US" dirty="0"/>
              <a:t>SECTION DIVIDER 5</a:t>
            </a:r>
          </a:p>
        </p:txBody>
      </p:sp>
      <p:sp>
        <p:nvSpPr>
          <p:cNvPr id="40" name="Text Placeholder 2">
            <a:extLst>
              <a:ext uri="{FF2B5EF4-FFF2-40B4-BE49-F238E27FC236}">
                <a16:creationId xmlns:a16="http://schemas.microsoft.com/office/drawing/2014/main" id="{DEDBBCB0-9781-4DA9-92FC-BE500461DC46}"/>
              </a:ext>
            </a:extLst>
          </p:cNvPr>
          <p:cNvSpPr>
            <a:spLocks noGrp="1"/>
          </p:cNvSpPr>
          <p:nvPr>
            <p:ph type="body" sz="quarter" idx="18" hasCustomPrompt="1"/>
          </p:nvPr>
        </p:nvSpPr>
        <p:spPr>
          <a:xfrm>
            <a:off x="1638800" y="5790016"/>
            <a:ext cx="6529149" cy="312579"/>
          </a:xfrm>
        </p:spPr>
        <p:txBody>
          <a:bodyPr rIns="0" bIns="0" anchor="ctr">
            <a:normAutofit/>
          </a:bodyPr>
          <a:lstStyle>
            <a:lvl1pPr marL="0" indent="0">
              <a:buNone/>
              <a:defRPr sz="1867"/>
            </a:lvl1pPr>
          </a:lstStyle>
          <a:p>
            <a:pPr lvl="0"/>
            <a:r>
              <a:rPr lang="en-US" dirty="0"/>
              <a:t>SECTION DIVIDER 6</a:t>
            </a:r>
          </a:p>
        </p:txBody>
      </p:sp>
    </p:spTree>
    <p:extLst>
      <p:ext uri="{BB962C8B-B14F-4D97-AF65-F5344CB8AC3E}">
        <p14:creationId xmlns:p14="http://schemas.microsoft.com/office/powerpoint/2010/main" val="4210246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6AB342A-830E-438F-A6A8-BEDF509AB0A8}" type="slidenum">
              <a:rPr lang="en-US" smtClean="0"/>
              <a:t>‹#›</a:t>
            </a:fld>
            <a:endParaRPr lang="en-US"/>
          </a:p>
        </p:txBody>
      </p:sp>
      <p:sp>
        <p:nvSpPr>
          <p:cNvPr id="5" name="Title 4"/>
          <p:cNvSpPr>
            <a:spLocks noGrp="1"/>
          </p:cNvSpPr>
          <p:nvPr>
            <p:ph type="title" hasCustomPrompt="1"/>
          </p:nvPr>
        </p:nvSpPr>
        <p:spPr/>
        <p:txBody>
          <a:bodyPr/>
          <a:lstStyle>
            <a:lvl1pPr>
              <a:defRPr baseline="0"/>
            </a:lvl1pPr>
          </a:lstStyle>
          <a:p>
            <a:r>
              <a:rPr lang="en-US" dirty="0"/>
              <a:t>AGENDA</a:t>
            </a:r>
          </a:p>
        </p:txBody>
      </p:sp>
    </p:spTree>
    <p:extLst>
      <p:ext uri="{BB962C8B-B14F-4D97-AF65-F5344CB8AC3E}">
        <p14:creationId xmlns:p14="http://schemas.microsoft.com/office/powerpoint/2010/main" val="13209158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504995"/>
            <a:ext cx="10051200" cy="461655"/>
          </a:xfrm>
          <a:prstGeom prst="rect">
            <a:avLst/>
          </a:prstGeom>
        </p:spPr>
        <p:txBody>
          <a:bodyPr/>
          <a:lstStyle>
            <a:lvl1pPr>
              <a:defRPr baseline="0"/>
            </a:lvl1pPr>
          </a:lstStyle>
          <a:p>
            <a:r>
              <a:rPr lang="en-US" dirty="0"/>
              <a:t>TITLE OF THE SLIDE GOES HERE</a:t>
            </a:r>
          </a:p>
        </p:txBody>
      </p:sp>
      <p:sp>
        <p:nvSpPr>
          <p:cNvPr id="3" name="Content Placeholder 2"/>
          <p:cNvSpPr>
            <a:spLocks noGrp="1"/>
          </p:cNvSpPr>
          <p:nvPr>
            <p:ph idx="1"/>
          </p:nvPr>
        </p:nvSpPr>
        <p:spPr>
          <a:xfrm>
            <a:off x="432001" y="1368215"/>
            <a:ext cx="11216217" cy="4878071"/>
          </a:xfrm>
        </p:spPr>
        <p:txBody>
          <a:bodyPr/>
          <a:lstStyle>
            <a:lvl1pPr marL="302355" indent="-302355">
              <a:buFont typeface="Wingdings" panose="05000000000000000000" pitchFamily="2" charset="2"/>
              <a:buChar char="§"/>
              <a:defRPr/>
            </a:lvl1pPr>
            <a:lvl2pPr>
              <a:defRPr sz="2133"/>
            </a:lvl2pPr>
            <a:lvl3pPr marL="1055974">
              <a:defRPr sz="2133"/>
            </a:lvl3pPr>
            <a:lvl4pPr marL="1439964">
              <a:defRPr sz="1867"/>
            </a:lvl4pPr>
            <a:lvl5pPr marL="1775956">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D6AB342A-830E-438F-A6A8-BEDF509AB0A8}" type="slidenum">
              <a:rPr lang="en-US" smtClean="0"/>
              <a:t>‹#›</a:t>
            </a:fld>
            <a:endParaRPr lang="en-US"/>
          </a:p>
        </p:txBody>
      </p:sp>
    </p:spTree>
    <p:extLst>
      <p:ext uri="{BB962C8B-B14F-4D97-AF65-F5344CB8AC3E}">
        <p14:creationId xmlns:p14="http://schemas.microsoft.com/office/powerpoint/2010/main" val="42944715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1800" y="1368638"/>
            <a:ext cx="5471584" cy="4892463"/>
          </a:xfrm>
        </p:spPr>
        <p:txBody>
          <a:bodyPr>
            <a:normAutofit/>
          </a:bodyPr>
          <a:lstStyle>
            <a:lvl1pPr marL="302355" indent="-302355">
              <a:buFont typeface="Wingdings" panose="05000000000000000000" pitchFamily="2" charset="2"/>
              <a:buChar char="§"/>
              <a:defRPr sz="2133"/>
            </a:lvl1pPr>
            <a:lvl2pPr>
              <a:defRPr sz="1867"/>
            </a:lvl2pPr>
            <a:lvl3pPr>
              <a:defRPr sz="1600"/>
            </a:lvl3pPr>
            <a:lvl4pPr>
              <a:defRPr sz="1467"/>
            </a:lvl4pPr>
            <a:lvl5pPr>
              <a:defRPr sz="14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14018" y="1368638"/>
            <a:ext cx="5446183" cy="4892463"/>
          </a:xfrm>
        </p:spPr>
        <p:txBody>
          <a:bodyPr>
            <a:normAutofit/>
          </a:bodyPr>
          <a:lstStyle>
            <a:lvl1pPr marL="302355" indent="-302355">
              <a:buFont typeface="Wingdings" panose="05000000000000000000" pitchFamily="2" charset="2"/>
              <a:buChar char="§"/>
              <a:defRPr sz="2133"/>
            </a:lvl1pPr>
            <a:lvl2pPr>
              <a:defRPr sz="1867"/>
            </a:lvl2pPr>
            <a:lvl3pPr>
              <a:defRPr sz="1600"/>
            </a:lvl3pPr>
            <a:lvl4pPr>
              <a:defRPr sz="1467"/>
            </a:lvl4pPr>
            <a:lvl5pPr>
              <a:defRPr sz="14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431800" y="504995"/>
            <a:ext cx="10104200" cy="461655"/>
          </a:xfrm>
          <a:prstGeom prst="rect">
            <a:avLst/>
          </a:prstGeom>
        </p:spPr>
        <p:txBody>
          <a:bodyPr/>
          <a:lstStyle>
            <a:lvl1pPr>
              <a:defRPr baseline="0"/>
            </a:lvl1pPr>
          </a:lstStyle>
          <a:p>
            <a:r>
              <a:rPr lang="en-US" dirty="0"/>
              <a:t>TITLE OF THE SLIDE GOES HERE</a:t>
            </a:r>
          </a:p>
        </p:txBody>
      </p:sp>
      <p:sp>
        <p:nvSpPr>
          <p:cNvPr id="7" name="Slide Number Placeholder 6"/>
          <p:cNvSpPr>
            <a:spLocks noGrp="1"/>
          </p:cNvSpPr>
          <p:nvPr>
            <p:ph type="sldNum" sz="quarter" idx="12"/>
          </p:nvPr>
        </p:nvSpPr>
        <p:spPr/>
        <p:txBody>
          <a:bodyPr/>
          <a:lstStyle/>
          <a:p>
            <a:fld id="{D6AB342A-830E-438F-A6A8-BEDF509AB0A8}" type="slidenum">
              <a:rPr lang="en-US" smtClean="0"/>
              <a:t>‹#›</a:t>
            </a:fld>
            <a:endParaRPr lang="en-US"/>
          </a:p>
        </p:txBody>
      </p:sp>
    </p:spTree>
    <p:extLst>
      <p:ext uri="{BB962C8B-B14F-4D97-AF65-F5344CB8AC3E}">
        <p14:creationId xmlns:p14="http://schemas.microsoft.com/office/powerpoint/2010/main" val="32219658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520390"/>
            <a:ext cx="10051200" cy="461655"/>
          </a:xfrm>
          <a:prstGeom prst="rect">
            <a:avLst/>
          </a:prstGeom>
        </p:spPr>
        <p:txBody>
          <a:bodyPr anchor="b"/>
          <a:lstStyle>
            <a:lvl1pPr marL="0" marR="0" indent="0" algn="l" defTabSz="1219018" rtl="0" eaLnBrk="1" fontAlgn="auto" latinLnBrk="0" hangingPunct="1">
              <a:lnSpc>
                <a:spcPct val="100000"/>
              </a:lnSpc>
              <a:spcBef>
                <a:spcPct val="0"/>
              </a:spcBef>
              <a:spcAft>
                <a:spcPts val="0"/>
              </a:spcAft>
              <a:buClrTx/>
              <a:buSzTx/>
              <a:buFontTx/>
              <a:buNone/>
              <a:tabLst/>
              <a:defRPr kumimoji="0" lang="en-US" sz="2400" b="1" i="0" u="none" strike="noStrike" kern="1200" cap="none" spc="0" normalizeH="0" baseline="0" noProof="0" dirty="0" smtClean="0">
                <a:ln>
                  <a:noFill/>
                </a:ln>
                <a:solidFill>
                  <a:srgbClr val="595959"/>
                </a:solidFill>
                <a:effectLst/>
                <a:uLnTx/>
                <a:uFillTx/>
                <a:latin typeface="Trebuchet MS" pitchFamily="34" charset="0"/>
                <a:ea typeface="+mj-ea"/>
                <a:cs typeface="+mj-cs"/>
              </a:defRPr>
            </a:lvl1p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TITLE OF THE SLIDE GOES HERE</a:t>
            </a:r>
          </a:p>
        </p:txBody>
      </p:sp>
      <p:sp>
        <p:nvSpPr>
          <p:cNvPr id="3" name="Text Placeholder 2"/>
          <p:cNvSpPr>
            <a:spLocks noGrp="1"/>
          </p:cNvSpPr>
          <p:nvPr>
            <p:ph type="body" idx="1" hasCustomPrompt="1"/>
          </p:nvPr>
        </p:nvSpPr>
        <p:spPr>
          <a:xfrm>
            <a:off x="432000" y="1366801"/>
            <a:ext cx="5472000" cy="287323"/>
          </a:xfrm>
        </p:spPr>
        <p:txBody>
          <a:bodyPr wrap="square" rIns="0" bIns="0" anchor="ctr">
            <a:spAutoFit/>
          </a:bodyPr>
          <a:lstStyle>
            <a:lvl1pPr marL="0" indent="0">
              <a:buNone/>
              <a:defRPr kumimoji="0" lang="en-US" sz="1867" b="1" i="0" u="none" strike="noStrike" kern="1200" cap="all" spc="0" normalizeH="0" baseline="0" noProof="0" dirty="0" smtClean="0">
                <a:ln>
                  <a:noFill/>
                </a:ln>
                <a:solidFill>
                  <a:srgbClr val="595959"/>
                </a:solidFill>
                <a:effectLst/>
                <a:uLnTx/>
                <a:uFillTx/>
                <a:latin typeface="Trebuchet MS" pitchFamily="34" charset="0"/>
                <a:ea typeface="+mj-ea"/>
                <a:cs typeface="+mj-cs"/>
              </a:defRPr>
            </a:lvl1pPr>
            <a:lvl2pPr marL="609509" indent="0">
              <a:buNone/>
              <a:defRPr sz="2667" b="1"/>
            </a:lvl2pPr>
            <a:lvl3pPr marL="1219018" indent="0">
              <a:buNone/>
              <a:defRPr sz="2400" b="1"/>
            </a:lvl3pPr>
            <a:lvl4pPr marL="1828526" indent="0">
              <a:buNone/>
              <a:defRPr sz="2133" b="1"/>
            </a:lvl4pPr>
            <a:lvl5pPr marL="2438035" indent="0">
              <a:buNone/>
              <a:defRPr sz="2133" b="1"/>
            </a:lvl5pPr>
            <a:lvl6pPr marL="3047544" indent="0">
              <a:buNone/>
              <a:defRPr sz="2133" b="1"/>
            </a:lvl6pPr>
            <a:lvl7pPr marL="3657051" indent="0">
              <a:buNone/>
              <a:defRPr sz="2133" b="1"/>
            </a:lvl7pPr>
            <a:lvl8pPr marL="4266561" indent="0">
              <a:buNone/>
              <a:defRPr sz="2133" b="1"/>
            </a:lvl8pPr>
            <a:lvl9pPr marL="4876069" indent="0">
              <a:buNone/>
              <a:defRPr sz="2133" b="1"/>
            </a:lvl9p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2 Column heading goes here</a:t>
            </a:r>
          </a:p>
        </p:txBody>
      </p:sp>
      <p:sp>
        <p:nvSpPr>
          <p:cNvPr id="4" name="Content Placeholder 3"/>
          <p:cNvSpPr>
            <a:spLocks noGrp="1"/>
          </p:cNvSpPr>
          <p:nvPr>
            <p:ph sz="half" idx="2" hasCustomPrompt="1"/>
          </p:nvPr>
        </p:nvSpPr>
        <p:spPr>
          <a:xfrm>
            <a:off x="431999" y="1778002"/>
            <a:ext cx="5472000" cy="4468284"/>
          </a:xfrm>
        </p:spPr>
        <p:txBody>
          <a:bodyPr tIns="0">
            <a:normAutofit/>
          </a:bodyPr>
          <a:lstStyle>
            <a:lvl1pPr marL="302355" indent="-302355">
              <a:lnSpc>
                <a:spcPct val="100000"/>
              </a:lnSpc>
              <a:spcBef>
                <a:spcPts val="533"/>
              </a:spcBef>
              <a:buFont typeface="Wingdings" panose="05000000000000000000" pitchFamily="2" charset="2"/>
              <a:buChar char="§"/>
              <a:defRPr lang="en-US" sz="1867" kern="1200" dirty="0" smtClean="0">
                <a:solidFill>
                  <a:srgbClr val="595959"/>
                </a:solidFill>
                <a:latin typeface="Trebuchet MS" pitchFamily="34" charset="0"/>
                <a:ea typeface="+mn-ea"/>
                <a:cs typeface="+mn-cs"/>
              </a:defRPr>
            </a:lvl1pPr>
            <a:lvl2pPr marL="758286">
              <a:lnSpc>
                <a:spcPct val="100000"/>
              </a:lnSpc>
              <a:spcBef>
                <a:spcPts val="533"/>
              </a:spcBef>
              <a:defRPr sz="1600"/>
            </a:lvl2pPr>
            <a:lvl3pPr>
              <a:defRPr sz="1867"/>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314019" y="1366801"/>
            <a:ext cx="5448000" cy="287323"/>
          </a:xfrm>
        </p:spPr>
        <p:txBody>
          <a:bodyPr wrap="square" rIns="0" bIns="0" anchor="ctr">
            <a:spAutoFit/>
          </a:bodyPr>
          <a:lstStyle>
            <a:lvl1pPr marL="0" marR="0" indent="0" algn="l" defTabSz="1219018" rtl="0" eaLnBrk="1" fontAlgn="auto" latinLnBrk="0" hangingPunct="1">
              <a:lnSpc>
                <a:spcPct val="100000"/>
              </a:lnSpc>
              <a:spcBef>
                <a:spcPct val="0"/>
              </a:spcBef>
              <a:spcAft>
                <a:spcPts val="0"/>
              </a:spcAft>
              <a:buClrTx/>
              <a:buSzTx/>
              <a:buFontTx/>
              <a:buNone/>
              <a:tabLst/>
              <a:defRPr kumimoji="0" lang="en-US" sz="1867" b="1" i="0" u="none" strike="noStrike" kern="1200" cap="all" spc="0" normalizeH="0" baseline="0" noProof="0" dirty="0" smtClean="0">
                <a:ln>
                  <a:noFill/>
                </a:ln>
                <a:solidFill>
                  <a:srgbClr val="595959"/>
                </a:solidFill>
                <a:effectLst/>
                <a:uLnTx/>
                <a:uFillTx/>
                <a:latin typeface="Trebuchet MS" pitchFamily="34" charset="0"/>
                <a:ea typeface="+mj-ea"/>
                <a:cs typeface="+mj-cs"/>
              </a:defRPr>
            </a:lvl1pPr>
            <a:lvl2pPr marL="609509" indent="0">
              <a:buNone/>
              <a:defRPr sz="2667" b="1"/>
            </a:lvl2pPr>
            <a:lvl3pPr marL="1219018" indent="0">
              <a:buNone/>
              <a:defRPr sz="2400" b="1"/>
            </a:lvl3pPr>
            <a:lvl4pPr marL="1828526" indent="0">
              <a:buNone/>
              <a:defRPr sz="2133" b="1"/>
            </a:lvl4pPr>
            <a:lvl5pPr marL="2438035" indent="0">
              <a:buNone/>
              <a:defRPr sz="2133" b="1"/>
            </a:lvl5pPr>
            <a:lvl6pPr marL="3047544" indent="0">
              <a:buNone/>
              <a:defRPr sz="2133" b="1"/>
            </a:lvl6pPr>
            <a:lvl7pPr marL="3657051" indent="0">
              <a:buNone/>
              <a:defRPr sz="2133" b="1"/>
            </a:lvl7pPr>
            <a:lvl8pPr marL="4266561" indent="0">
              <a:buNone/>
              <a:defRPr sz="2133" b="1"/>
            </a:lvl8pPr>
            <a:lvl9pPr marL="4876069" indent="0">
              <a:buNone/>
              <a:defRPr sz="2133" b="1"/>
            </a:lvl9p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2 Column heading goes here</a:t>
            </a:r>
          </a:p>
        </p:txBody>
      </p:sp>
      <p:sp>
        <p:nvSpPr>
          <p:cNvPr id="6" name="Content Placeholder 5"/>
          <p:cNvSpPr>
            <a:spLocks noGrp="1"/>
          </p:cNvSpPr>
          <p:nvPr>
            <p:ph sz="quarter" idx="4" hasCustomPrompt="1"/>
          </p:nvPr>
        </p:nvSpPr>
        <p:spPr>
          <a:xfrm>
            <a:off x="6314017" y="1778002"/>
            <a:ext cx="5448000" cy="4468284"/>
          </a:xfrm>
        </p:spPr>
        <p:txBody>
          <a:bodyPr tIns="0"/>
          <a:lstStyle>
            <a:lvl1pPr marL="380990" indent="-380990">
              <a:buFont typeface="Wingdings" panose="05000000000000000000" pitchFamily="2" charset="2"/>
              <a:buChar char="§"/>
              <a:defRPr lang="en-US" sz="1867" kern="1200" dirty="0" smtClean="0">
                <a:solidFill>
                  <a:srgbClr val="595959"/>
                </a:solidFill>
                <a:latin typeface="Trebuchet MS" pitchFamily="34" charset="0"/>
                <a:ea typeface="+mn-ea"/>
                <a:cs typeface="+mn-cs"/>
              </a:defRPr>
            </a:lvl1pPr>
            <a:lvl2pPr marL="758286" indent="-380942">
              <a:defRPr lang="en-US" sz="1600" kern="1200" dirty="0" smtClean="0">
                <a:solidFill>
                  <a:srgbClr val="595959"/>
                </a:solidFill>
                <a:latin typeface="Trebuchet MS" pitchFamily="34" charset="0"/>
                <a:ea typeface="+mn-ea"/>
                <a:cs typeface="+mn-cs"/>
              </a:defRPr>
            </a:lvl2pPr>
            <a:lvl3pPr marL="1523771" indent="-304754">
              <a:defRPr lang="en-US" sz="1867" kern="1200" dirty="0" smtClean="0">
                <a:solidFill>
                  <a:srgbClr val="595959"/>
                </a:solidFill>
                <a:latin typeface="Trebuchet MS" pitchFamily="34" charset="0"/>
                <a:ea typeface="+mn-ea"/>
                <a:cs typeface="+mn-cs"/>
              </a:defRPr>
            </a:lvl3pPr>
            <a:lvl4pPr marL="2133280" indent="-304754">
              <a:defRPr lang="en-US" sz="1600" kern="1200" dirty="0" smtClean="0">
                <a:solidFill>
                  <a:srgbClr val="595959"/>
                </a:solidFill>
                <a:latin typeface="Trebuchet MS" pitchFamily="34" charset="0"/>
                <a:ea typeface="+mn-ea"/>
                <a:cs typeface="+mn-cs"/>
              </a:defRPr>
            </a:lvl4pPr>
            <a:lvl5pPr marL="2742789" indent="-304754">
              <a:defRPr lang="en-US" sz="1600" kern="1200" dirty="0">
                <a:solidFill>
                  <a:srgbClr val="595959"/>
                </a:solidFill>
                <a:latin typeface="Trebuchet MS" pitchFamily="34" charset="0"/>
                <a:ea typeface="+mn-ea"/>
                <a:cs typeface="+mn-cs"/>
              </a:defRPr>
            </a:lvl5pPr>
            <a:lvl6pPr>
              <a:defRPr sz="2133"/>
            </a:lvl6pPr>
            <a:lvl7pPr>
              <a:defRPr sz="2133"/>
            </a:lvl7pPr>
            <a:lvl8pPr>
              <a:defRPr sz="2133"/>
            </a:lvl8pPr>
            <a:lvl9pPr>
              <a:defRPr sz="2133"/>
            </a:lvl9pPr>
          </a:lstStyle>
          <a:p>
            <a:pPr marL="302355" lvl="0" indent="-302355" algn="l" defTabSz="1219018" rtl="0" eaLnBrk="1" latinLnBrk="0" hangingPunct="1">
              <a:lnSpc>
                <a:spcPct val="100000"/>
              </a:lnSpc>
              <a:spcBef>
                <a:spcPts val="533"/>
              </a:spcBef>
              <a:buFont typeface="Wingdings" panose="05000000000000000000" pitchFamily="2" charset="2"/>
              <a:buChar char="§"/>
            </a:pPr>
            <a:r>
              <a:rPr lang="en-US" dirty="0"/>
              <a:t>Click to edit Master text styles</a:t>
            </a:r>
          </a:p>
          <a:p>
            <a:pPr marL="758286" lvl="1" indent="-380942" algn="l" defTabSz="1219018" rtl="0" eaLnBrk="1" latinLnBrk="0" hangingPunct="1">
              <a:lnSpc>
                <a:spcPct val="100000"/>
              </a:lnSpc>
              <a:spcBef>
                <a:spcPts val="533"/>
              </a:spcBef>
              <a:buFont typeface="Arial" pitchFamily="34" charset="0"/>
              <a:buChar char="–"/>
            </a:pPr>
            <a:r>
              <a:rPr lang="en-US" dirty="0"/>
              <a:t>Second level</a:t>
            </a:r>
          </a:p>
          <a:p>
            <a:pPr marL="1523771" lvl="2" indent="-304754" algn="l" defTabSz="1219018" rtl="0" eaLnBrk="1" latinLnBrk="0" hangingPunct="1">
              <a:lnSpc>
                <a:spcPct val="90000"/>
              </a:lnSpc>
              <a:spcBef>
                <a:spcPts val="800"/>
              </a:spcBef>
              <a:buFont typeface="Arial" pitchFamily="34" charset="0"/>
              <a:buChar char="•"/>
            </a:pPr>
            <a:r>
              <a:rPr lang="en-US" dirty="0"/>
              <a:t>Third level</a:t>
            </a:r>
          </a:p>
          <a:p>
            <a:pPr marL="2133280" lvl="3" indent="-304754" algn="l" defTabSz="1219018" rtl="0" eaLnBrk="1" latinLnBrk="0" hangingPunct="1">
              <a:lnSpc>
                <a:spcPct val="90000"/>
              </a:lnSpc>
              <a:spcBef>
                <a:spcPts val="800"/>
              </a:spcBef>
              <a:buFont typeface="Arial" pitchFamily="34" charset="0"/>
              <a:buChar char="–"/>
            </a:pPr>
            <a:r>
              <a:rPr lang="en-US" dirty="0"/>
              <a:t>Fourth level</a:t>
            </a:r>
          </a:p>
          <a:p>
            <a:pPr marL="2742789" lvl="4" indent="-304754" algn="l" defTabSz="1219018" rtl="0" eaLnBrk="1" latinLnBrk="0" hangingPunct="1">
              <a:lnSpc>
                <a:spcPct val="90000"/>
              </a:lnSpc>
              <a:spcBef>
                <a:spcPts val="800"/>
              </a:spcBef>
              <a:buFont typeface="Arial" pitchFamily="34" charset="0"/>
              <a:buChar char="»"/>
            </a:pPr>
            <a:r>
              <a:rPr lang="en-US" dirty="0"/>
              <a:t>Fifth level</a:t>
            </a:r>
          </a:p>
        </p:txBody>
      </p:sp>
      <p:sp>
        <p:nvSpPr>
          <p:cNvPr id="9" name="Slide Number Placeholder 8"/>
          <p:cNvSpPr>
            <a:spLocks noGrp="1"/>
          </p:cNvSpPr>
          <p:nvPr>
            <p:ph type="sldNum" sz="quarter" idx="12"/>
          </p:nvPr>
        </p:nvSpPr>
        <p:spPr/>
        <p:txBody>
          <a:bodyPr/>
          <a:lstStyle/>
          <a:p>
            <a:fld id="{D6AB342A-830E-438F-A6A8-BEDF509AB0A8}" type="slidenum">
              <a:rPr lang="en-US" smtClean="0"/>
              <a:t>‹#›</a:t>
            </a:fld>
            <a:endParaRPr lang="en-US"/>
          </a:p>
        </p:txBody>
      </p:sp>
    </p:spTree>
    <p:extLst>
      <p:ext uri="{BB962C8B-B14F-4D97-AF65-F5344CB8AC3E}">
        <p14:creationId xmlns:p14="http://schemas.microsoft.com/office/powerpoint/2010/main" val="991790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504995"/>
            <a:ext cx="10051200" cy="461655"/>
          </a:xfrm>
          <a:prstGeom prst="rect">
            <a:avLst/>
          </a:prstGeom>
        </p:spPr>
        <p:txBody>
          <a:bodyPr/>
          <a:lstStyle>
            <a:lvl1pPr>
              <a:defRPr baseline="0"/>
            </a:lvl1pPr>
          </a:lstStyle>
          <a:p>
            <a:r>
              <a:rPr lang="en-US" dirty="0"/>
              <a:t>Color Palette</a:t>
            </a:r>
          </a:p>
        </p:txBody>
      </p:sp>
      <p:sp>
        <p:nvSpPr>
          <p:cNvPr id="5" name="Slide Number Placeholder 4"/>
          <p:cNvSpPr>
            <a:spLocks noGrp="1"/>
          </p:cNvSpPr>
          <p:nvPr>
            <p:ph type="sldNum" sz="quarter" idx="12"/>
          </p:nvPr>
        </p:nvSpPr>
        <p:spPr/>
        <p:txBody>
          <a:bodyPr/>
          <a:lstStyle/>
          <a:p>
            <a:fld id="{D6AB342A-830E-438F-A6A8-BEDF509AB0A8}" type="slidenum">
              <a:rPr lang="en-US" smtClean="0"/>
              <a:t>‹#›</a:t>
            </a:fld>
            <a:endParaRPr lang="en-US"/>
          </a:p>
        </p:txBody>
      </p:sp>
      <p:sp>
        <p:nvSpPr>
          <p:cNvPr id="4" name="Rectangle 3">
            <a:extLst>
              <a:ext uri="{FF2B5EF4-FFF2-40B4-BE49-F238E27FC236}">
                <a16:creationId xmlns:a16="http://schemas.microsoft.com/office/drawing/2014/main" id="{B7E4328B-D13C-42AE-AE8E-10B47BAE4610}"/>
              </a:ext>
            </a:extLst>
          </p:cNvPr>
          <p:cNvSpPr/>
          <p:nvPr userDrawn="1"/>
        </p:nvSpPr>
        <p:spPr>
          <a:xfrm>
            <a:off x="447027" y="1912703"/>
            <a:ext cx="1483843" cy="590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6" name="Rectangle 5">
            <a:extLst>
              <a:ext uri="{FF2B5EF4-FFF2-40B4-BE49-F238E27FC236}">
                <a16:creationId xmlns:a16="http://schemas.microsoft.com/office/drawing/2014/main" id="{D5CFE044-BA97-42C4-9069-A63FF4388E19}"/>
              </a:ext>
            </a:extLst>
          </p:cNvPr>
          <p:cNvSpPr/>
          <p:nvPr userDrawn="1"/>
        </p:nvSpPr>
        <p:spPr>
          <a:xfrm>
            <a:off x="2413373" y="1912703"/>
            <a:ext cx="1483843" cy="590207"/>
          </a:xfrm>
          <a:prstGeom prst="rect">
            <a:avLst/>
          </a:prstGeom>
          <a:solidFill>
            <a:srgbClr val="E7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7" name="Rectangle 6">
            <a:extLst>
              <a:ext uri="{FF2B5EF4-FFF2-40B4-BE49-F238E27FC236}">
                <a16:creationId xmlns:a16="http://schemas.microsoft.com/office/drawing/2014/main" id="{FC51BB78-6515-40CB-83F1-5E6A75ACED06}"/>
              </a:ext>
            </a:extLst>
          </p:cNvPr>
          <p:cNvSpPr/>
          <p:nvPr userDrawn="1"/>
        </p:nvSpPr>
        <p:spPr>
          <a:xfrm>
            <a:off x="4379720" y="1912703"/>
            <a:ext cx="1483843" cy="590207"/>
          </a:xfrm>
          <a:prstGeom prst="rect">
            <a:avLst/>
          </a:prstGeom>
          <a:solidFill>
            <a:srgbClr val="B3A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8" name="Rectangle 7">
            <a:extLst>
              <a:ext uri="{FF2B5EF4-FFF2-40B4-BE49-F238E27FC236}">
                <a16:creationId xmlns:a16="http://schemas.microsoft.com/office/drawing/2014/main" id="{9B1B22CD-BDE0-4F9E-8DBD-474744ADF3E8}"/>
              </a:ext>
            </a:extLst>
          </p:cNvPr>
          <p:cNvSpPr/>
          <p:nvPr userDrawn="1"/>
        </p:nvSpPr>
        <p:spPr>
          <a:xfrm>
            <a:off x="6346066" y="1912703"/>
            <a:ext cx="1483843" cy="590207"/>
          </a:xfrm>
          <a:prstGeom prst="rect">
            <a:avLst/>
          </a:prstGeom>
          <a:solidFill>
            <a:srgbClr val="FD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9" name="Rectangle 8">
            <a:extLst>
              <a:ext uri="{FF2B5EF4-FFF2-40B4-BE49-F238E27FC236}">
                <a16:creationId xmlns:a16="http://schemas.microsoft.com/office/drawing/2014/main" id="{998742DC-982D-4662-9434-A248A25BD175}"/>
              </a:ext>
            </a:extLst>
          </p:cNvPr>
          <p:cNvSpPr/>
          <p:nvPr userDrawn="1"/>
        </p:nvSpPr>
        <p:spPr>
          <a:xfrm>
            <a:off x="8312413" y="1912703"/>
            <a:ext cx="1483843" cy="590207"/>
          </a:xfrm>
          <a:prstGeom prst="rect">
            <a:avLst/>
          </a:prstGeom>
          <a:solidFill>
            <a:srgbClr val="93C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0" name="Rectangle 9">
            <a:extLst>
              <a:ext uri="{FF2B5EF4-FFF2-40B4-BE49-F238E27FC236}">
                <a16:creationId xmlns:a16="http://schemas.microsoft.com/office/drawing/2014/main" id="{4D898B4F-2DAB-49EA-AF24-A869636DFC83}"/>
              </a:ext>
            </a:extLst>
          </p:cNvPr>
          <p:cNvSpPr/>
          <p:nvPr userDrawn="1"/>
        </p:nvSpPr>
        <p:spPr>
          <a:xfrm>
            <a:off x="10278760" y="1912703"/>
            <a:ext cx="1483843" cy="590207"/>
          </a:xfrm>
          <a:prstGeom prst="rect">
            <a:avLst/>
          </a:prstGeom>
          <a:solidFill>
            <a:srgbClr val="C3D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1" name="TextBox 10">
            <a:extLst>
              <a:ext uri="{FF2B5EF4-FFF2-40B4-BE49-F238E27FC236}">
                <a16:creationId xmlns:a16="http://schemas.microsoft.com/office/drawing/2014/main" id="{F4547637-0770-4AAA-93A5-EBEA61797A46}"/>
              </a:ext>
            </a:extLst>
          </p:cNvPr>
          <p:cNvSpPr txBox="1"/>
          <p:nvPr userDrawn="1"/>
        </p:nvSpPr>
        <p:spPr>
          <a:xfrm>
            <a:off x="447027" y="2670204"/>
            <a:ext cx="837858" cy="1087477"/>
          </a:xfrm>
          <a:prstGeom prst="rect">
            <a:avLst/>
          </a:prstGeom>
          <a:noFill/>
        </p:spPr>
        <p:txBody>
          <a:bodyPr wrap="none" lIns="0" tIns="0" rIns="0" bIns="0" rtlCol="0">
            <a:spAutoFit/>
          </a:bodyPr>
          <a:lstStyle/>
          <a:p>
            <a:r>
              <a:rPr lang="en-IN" sz="1600" dirty="0">
                <a:solidFill>
                  <a:srgbClr val="595959"/>
                </a:solidFill>
              </a:rPr>
              <a:t>ASSET 1</a:t>
            </a:r>
          </a:p>
          <a:p>
            <a:pPr>
              <a:spcBef>
                <a:spcPts val="800"/>
              </a:spcBef>
            </a:pPr>
            <a:r>
              <a:rPr lang="en-IN" sz="1600" dirty="0">
                <a:solidFill>
                  <a:srgbClr val="595959"/>
                </a:solidFill>
              </a:rPr>
              <a:t>R: 142</a:t>
            </a:r>
          </a:p>
          <a:p>
            <a:r>
              <a:rPr lang="en-IN" sz="1600" dirty="0">
                <a:solidFill>
                  <a:srgbClr val="595959"/>
                </a:solidFill>
              </a:rPr>
              <a:t>G: 180</a:t>
            </a:r>
          </a:p>
          <a:p>
            <a:r>
              <a:rPr lang="en-IN" sz="1600" dirty="0">
                <a:solidFill>
                  <a:srgbClr val="595959"/>
                </a:solidFill>
              </a:rPr>
              <a:t>B: 227</a:t>
            </a:r>
          </a:p>
        </p:txBody>
      </p:sp>
      <p:sp>
        <p:nvSpPr>
          <p:cNvPr id="12" name="TextBox 11">
            <a:extLst>
              <a:ext uri="{FF2B5EF4-FFF2-40B4-BE49-F238E27FC236}">
                <a16:creationId xmlns:a16="http://schemas.microsoft.com/office/drawing/2014/main" id="{82C2F1AA-F8F7-4BF2-A2FC-645DA7181D85}"/>
              </a:ext>
            </a:extLst>
          </p:cNvPr>
          <p:cNvSpPr txBox="1"/>
          <p:nvPr userDrawn="1"/>
        </p:nvSpPr>
        <p:spPr>
          <a:xfrm>
            <a:off x="434327" y="1370158"/>
            <a:ext cx="2181303" cy="287323"/>
          </a:xfrm>
          <a:prstGeom prst="rect">
            <a:avLst/>
          </a:prstGeom>
          <a:noFill/>
        </p:spPr>
        <p:txBody>
          <a:bodyPr wrap="none" lIns="0" tIns="0" rIns="0" bIns="0" rtlCol="0">
            <a:spAutoFit/>
          </a:bodyPr>
          <a:lstStyle/>
          <a:p>
            <a:r>
              <a:rPr lang="en-IN" sz="1867" b="1" dirty="0">
                <a:solidFill>
                  <a:srgbClr val="595959"/>
                </a:solidFill>
              </a:rPr>
              <a:t>PRIMARY COLORS</a:t>
            </a:r>
          </a:p>
        </p:txBody>
      </p:sp>
      <p:sp>
        <p:nvSpPr>
          <p:cNvPr id="13" name="TextBox 12">
            <a:extLst>
              <a:ext uri="{FF2B5EF4-FFF2-40B4-BE49-F238E27FC236}">
                <a16:creationId xmlns:a16="http://schemas.microsoft.com/office/drawing/2014/main" id="{ED21CFA7-B0A8-404A-8755-747CC477C574}"/>
              </a:ext>
            </a:extLst>
          </p:cNvPr>
          <p:cNvSpPr txBox="1"/>
          <p:nvPr userDrawn="1"/>
        </p:nvSpPr>
        <p:spPr>
          <a:xfrm>
            <a:off x="2413373" y="2670204"/>
            <a:ext cx="837858" cy="1087477"/>
          </a:xfrm>
          <a:prstGeom prst="rect">
            <a:avLst/>
          </a:prstGeom>
          <a:noFill/>
        </p:spPr>
        <p:txBody>
          <a:bodyPr wrap="none" lIns="0" tIns="0" rIns="0" bIns="0" rtlCol="0">
            <a:spAutoFit/>
          </a:bodyPr>
          <a:lstStyle/>
          <a:p>
            <a:r>
              <a:rPr lang="en-IN" sz="1600" dirty="0">
                <a:solidFill>
                  <a:srgbClr val="595959"/>
                </a:solidFill>
              </a:rPr>
              <a:t>ASSET 2</a:t>
            </a:r>
          </a:p>
          <a:p>
            <a:pPr>
              <a:spcBef>
                <a:spcPts val="800"/>
              </a:spcBef>
            </a:pPr>
            <a:r>
              <a:rPr lang="en-IN" sz="1600" dirty="0">
                <a:solidFill>
                  <a:srgbClr val="595959"/>
                </a:solidFill>
              </a:rPr>
              <a:t>R: 230</a:t>
            </a:r>
          </a:p>
          <a:p>
            <a:r>
              <a:rPr lang="en-IN" sz="1600" dirty="0">
                <a:solidFill>
                  <a:srgbClr val="595959"/>
                </a:solidFill>
              </a:rPr>
              <a:t>G: 185</a:t>
            </a:r>
          </a:p>
          <a:p>
            <a:r>
              <a:rPr lang="en-IN" sz="1600" dirty="0">
                <a:solidFill>
                  <a:srgbClr val="595959"/>
                </a:solidFill>
              </a:rPr>
              <a:t>B: 184</a:t>
            </a:r>
          </a:p>
        </p:txBody>
      </p:sp>
      <p:sp>
        <p:nvSpPr>
          <p:cNvPr id="14" name="TextBox 13">
            <a:extLst>
              <a:ext uri="{FF2B5EF4-FFF2-40B4-BE49-F238E27FC236}">
                <a16:creationId xmlns:a16="http://schemas.microsoft.com/office/drawing/2014/main" id="{452E051D-C9B6-4A62-8278-1A977BAD6E75}"/>
              </a:ext>
            </a:extLst>
          </p:cNvPr>
          <p:cNvSpPr txBox="1"/>
          <p:nvPr userDrawn="1"/>
        </p:nvSpPr>
        <p:spPr>
          <a:xfrm>
            <a:off x="4379720" y="2670204"/>
            <a:ext cx="837858" cy="1087477"/>
          </a:xfrm>
          <a:prstGeom prst="rect">
            <a:avLst/>
          </a:prstGeom>
          <a:noFill/>
        </p:spPr>
        <p:txBody>
          <a:bodyPr wrap="none" lIns="0" tIns="0" rIns="0" bIns="0" rtlCol="0">
            <a:spAutoFit/>
          </a:bodyPr>
          <a:lstStyle/>
          <a:p>
            <a:r>
              <a:rPr lang="en-IN" sz="1600" dirty="0">
                <a:solidFill>
                  <a:srgbClr val="595959"/>
                </a:solidFill>
              </a:rPr>
              <a:t>ASSET 3</a:t>
            </a:r>
          </a:p>
          <a:p>
            <a:pPr>
              <a:spcBef>
                <a:spcPts val="800"/>
              </a:spcBef>
            </a:pPr>
            <a:r>
              <a:rPr lang="en-IN" sz="1600" dirty="0">
                <a:solidFill>
                  <a:srgbClr val="595959"/>
                </a:solidFill>
              </a:rPr>
              <a:t>R: 179</a:t>
            </a:r>
          </a:p>
          <a:p>
            <a:r>
              <a:rPr lang="en-IN" sz="1600" dirty="0">
                <a:solidFill>
                  <a:srgbClr val="595959"/>
                </a:solidFill>
              </a:rPr>
              <a:t>G: 162</a:t>
            </a:r>
          </a:p>
          <a:p>
            <a:r>
              <a:rPr lang="en-IN" sz="1600" dirty="0">
                <a:solidFill>
                  <a:srgbClr val="595959"/>
                </a:solidFill>
              </a:rPr>
              <a:t>B: 199</a:t>
            </a:r>
          </a:p>
        </p:txBody>
      </p:sp>
      <p:sp>
        <p:nvSpPr>
          <p:cNvPr id="15" name="TextBox 14">
            <a:extLst>
              <a:ext uri="{FF2B5EF4-FFF2-40B4-BE49-F238E27FC236}">
                <a16:creationId xmlns:a16="http://schemas.microsoft.com/office/drawing/2014/main" id="{0D37B8BC-A0D4-4C30-9A1F-8AEE177F92FD}"/>
              </a:ext>
            </a:extLst>
          </p:cNvPr>
          <p:cNvSpPr txBox="1"/>
          <p:nvPr userDrawn="1"/>
        </p:nvSpPr>
        <p:spPr>
          <a:xfrm>
            <a:off x="6346067" y="2670204"/>
            <a:ext cx="837858" cy="1087477"/>
          </a:xfrm>
          <a:prstGeom prst="rect">
            <a:avLst/>
          </a:prstGeom>
          <a:noFill/>
        </p:spPr>
        <p:txBody>
          <a:bodyPr wrap="none" lIns="0" tIns="0" rIns="0" bIns="0" rtlCol="0">
            <a:spAutoFit/>
          </a:bodyPr>
          <a:lstStyle/>
          <a:p>
            <a:r>
              <a:rPr lang="en-IN" sz="1600" dirty="0">
                <a:solidFill>
                  <a:srgbClr val="595959"/>
                </a:solidFill>
              </a:rPr>
              <a:t>ASSET 4</a:t>
            </a:r>
          </a:p>
          <a:p>
            <a:pPr>
              <a:spcBef>
                <a:spcPts val="800"/>
              </a:spcBef>
            </a:pPr>
            <a:r>
              <a:rPr lang="en-IN" sz="1600" dirty="0">
                <a:solidFill>
                  <a:srgbClr val="595959"/>
                </a:solidFill>
              </a:rPr>
              <a:t>R: 252</a:t>
            </a:r>
          </a:p>
          <a:p>
            <a:r>
              <a:rPr lang="en-IN" sz="1600" dirty="0">
                <a:solidFill>
                  <a:srgbClr val="595959"/>
                </a:solidFill>
              </a:rPr>
              <a:t>G: 213</a:t>
            </a:r>
          </a:p>
          <a:p>
            <a:r>
              <a:rPr lang="en-IN" sz="1600" dirty="0">
                <a:solidFill>
                  <a:srgbClr val="595959"/>
                </a:solidFill>
              </a:rPr>
              <a:t>B: 181</a:t>
            </a:r>
          </a:p>
        </p:txBody>
      </p:sp>
      <p:sp>
        <p:nvSpPr>
          <p:cNvPr id="16" name="TextBox 15">
            <a:extLst>
              <a:ext uri="{FF2B5EF4-FFF2-40B4-BE49-F238E27FC236}">
                <a16:creationId xmlns:a16="http://schemas.microsoft.com/office/drawing/2014/main" id="{086E4FFB-75D5-4AB4-B44D-3F33F1CF891D}"/>
              </a:ext>
            </a:extLst>
          </p:cNvPr>
          <p:cNvSpPr txBox="1"/>
          <p:nvPr userDrawn="1"/>
        </p:nvSpPr>
        <p:spPr>
          <a:xfrm>
            <a:off x="8312413" y="2670204"/>
            <a:ext cx="837858" cy="1087477"/>
          </a:xfrm>
          <a:prstGeom prst="rect">
            <a:avLst/>
          </a:prstGeom>
          <a:noFill/>
        </p:spPr>
        <p:txBody>
          <a:bodyPr wrap="none" lIns="0" tIns="0" rIns="0" bIns="0" rtlCol="0">
            <a:spAutoFit/>
          </a:bodyPr>
          <a:lstStyle/>
          <a:p>
            <a:r>
              <a:rPr lang="en-IN" sz="1600" dirty="0">
                <a:solidFill>
                  <a:srgbClr val="595959"/>
                </a:solidFill>
              </a:rPr>
              <a:t>ASSET 5</a:t>
            </a:r>
          </a:p>
          <a:p>
            <a:pPr>
              <a:spcBef>
                <a:spcPts val="800"/>
              </a:spcBef>
            </a:pPr>
            <a:r>
              <a:rPr lang="en-IN" sz="1600" dirty="0">
                <a:solidFill>
                  <a:srgbClr val="595959"/>
                </a:solidFill>
              </a:rPr>
              <a:t>R: 147</a:t>
            </a:r>
          </a:p>
          <a:p>
            <a:r>
              <a:rPr lang="en-IN" sz="1600" dirty="0">
                <a:solidFill>
                  <a:srgbClr val="595959"/>
                </a:solidFill>
              </a:rPr>
              <a:t>G: 205</a:t>
            </a:r>
          </a:p>
          <a:p>
            <a:r>
              <a:rPr lang="en-IN" sz="1600" dirty="0">
                <a:solidFill>
                  <a:srgbClr val="595959"/>
                </a:solidFill>
              </a:rPr>
              <a:t>B: 221</a:t>
            </a:r>
          </a:p>
        </p:txBody>
      </p:sp>
      <p:sp>
        <p:nvSpPr>
          <p:cNvPr id="17" name="TextBox 16">
            <a:extLst>
              <a:ext uri="{FF2B5EF4-FFF2-40B4-BE49-F238E27FC236}">
                <a16:creationId xmlns:a16="http://schemas.microsoft.com/office/drawing/2014/main" id="{5D56B14C-8C7C-4B3F-B3C5-1BD1E37D9293}"/>
              </a:ext>
            </a:extLst>
          </p:cNvPr>
          <p:cNvSpPr txBox="1"/>
          <p:nvPr userDrawn="1"/>
        </p:nvSpPr>
        <p:spPr>
          <a:xfrm>
            <a:off x="10278760" y="2670204"/>
            <a:ext cx="837858" cy="1087477"/>
          </a:xfrm>
          <a:prstGeom prst="rect">
            <a:avLst/>
          </a:prstGeom>
          <a:noFill/>
        </p:spPr>
        <p:txBody>
          <a:bodyPr wrap="none" lIns="0" tIns="0" rIns="0" bIns="0" rtlCol="0">
            <a:spAutoFit/>
          </a:bodyPr>
          <a:lstStyle/>
          <a:p>
            <a:r>
              <a:rPr lang="en-IN" sz="1600" dirty="0">
                <a:solidFill>
                  <a:srgbClr val="595959"/>
                </a:solidFill>
              </a:rPr>
              <a:t>ASSET 6</a:t>
            </a:r>
          </a:p>
          <a:p>
            <a:pPr>
              <a:spcBef>
                <a:spcPts val="800"/>
              </a:spcBef>
            </a:pPr>
            <a:r>
              <a:rPr lang="en-IN" sz="1600" dirty="0">
                <a:solidFill>
                  <a:srgbClr val="595959"/>
                </a:solidFill>
              </a:rPr>
              <a:t>R: 195</a:t>
            </a:r>
          </a:p>
          <a:p>
            <a:r>
              <a:rPr lang="en-IN" sz="1600" dirty="0">
                <a:solidFill>
                  <a:srgbClr val="595959"/>
                </a:solidFill>
              </a:rPr>
              <a:t>G: 214</a:t>
            </a:r>
          </a:p>
          <a:p>
            <a:r>
              <a:rPr lang="en-IN" sz="1600" dirty="0">
                <a:solidFill>
                  <a:srgbClr val="595959"/>
                </a:solidFill>
              </a:rPr>
              <a:t>B: 155</a:t>
            </a:r>
          </a:p>
        </p:txBody>
      </p:sp>
      <p:sp>
        <p:nvSpPr>
          <p:cNvPr id="18" name="TextBox 17">
            <a:extLst>
              <a:ext uri="{FF2B5EF4-FFF2-40B4-BE49-F238E27FC236}">
                <a16:creationId xmlns:a16="http://schemas.microsoft.com/office/drawing/2014/main" id="{F40EFAAB-F6AD-44D1-A61D-2A4AE33D9654}"/>
              </a:ext>
            </a:extLst>
          </p:cNvPr>
          <p:cNvSpPr txBox="1"/>
          <p:nvPr userDrawn="1"/>
        </p:nvSpPr>
        <p:spPr>
          <a:xfrm>
            <a:off x="434327" y="4005081"/>
            <a:ext cx="1580561" cy="287323"/>
          </a:xfrm>
          <a:prstGeom prst="rect">
            <a:avLst/>
          </a:prstGeom>
          <a:noFill/>
        </p:spPr>
        <p:txBody>
          <a:bodyPr wrap="none" lIns="0" tIns="0" rIns="0" bIns="0" rtlCol="0">
            <a:spAutoFit/>
          </a:bodyPr>
          <a:lstStyle/>
          <a:p>
            <a:r>
              <a:rPr lang="en-IN" sz="1867" b="1" dirty="0">
                <a:solidFill>
                  <a:srgbClr val="595959"/>
                </a:solidFill>
              </a:rPr>
              <a:t>FONT COLOR</a:t>
            </a:r>
          </a:p>
        </p:txBody>
      </p:sp>
      <p:sp>
        <p:nvSpPr>
          <p:cNvPr id="19" name="Rectangle 18">
            <a:extLst>
              <a:ext uri="{FF2B5EF4-FFF2-40B4-BE49-F238E27FC236}">
                <a16:creationId xmlns:a16="http://schemas.microsoft.com/office/drawing/2014/main" id="{890443EB-8948-4923-9AF9-844BAF7527C2}"/>
              </a:ext>
            </a:extLst>
          </p:cNvPr>
          <p:cNvSpPr/>
          <p:nvPr userDrawn="1"/>
        </p:nvSpPr>
        <p:spPr>
          <a:xfrm>
            <a:off x="447027" y="4402390"/>
            <a:ext cx="1483843" cy="59020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solidFill>
                <a:srgbClr val="595959"/>
              </a:solidFill>
            </a:endParaRPr>
          </a:p>
        </p:txBody>
      </p:sp>
      <p:sp>
        <p:nvSpPr>
          <p:cNvPr id="20" name="TextBox 19">
            <a:extLst>
              <a:ext uri="{FF2B5EF4-FFF2-40B4-BE49-F238E27FC236}">
                <a16:creationId xmlns:a16="http://schemas.microsoft.com/office/drawing/2014/main" id="{06B40338-43E9-4740-A9B1-0E02C6306CA7}"/>
              </a:ext>
            </a:extLst>
          </p:cNvPr>
          <p:cNvSpPr txBox="1"/>
          <p:nvPr userDrawn="1"/>
        </p:nvSpPr>
        <p:spPr>
          <a:xfrm>
            <a:off x="447027" y="5159890"/>
            <a:ext cx="1341201" cy="1087477"/>
          </a:xfrm>
          <a:prstGeom prst="rect">
            <a:avLst/>
          </a:prstGeom>
          <a:noFill/>
        </p:spPr>
        <p:txBody>
          <a:bodyPr wrap="none" lIns="0" tIns="0" rIns="0" bIns="0" rtlCol="0">
            <a:spAutoFit/>
          </a:bodyPr>
          <a:lstStyle/>
          <a:p>
            <a:r>
              <a:rPr lang="en-IN" sz="1600" dirty="0">
                <a:solidFill>
                  <a:srgbClr val="595959"/>
                </a:solidFill>
              </a:rPr>
              <a:t>FONT COLOR</a:t>
            </a:r>
          </a:p>
          <a:p>
            <a:pPr>
              <a:spcBef>
                <a:spcPts val="800"/>
              </a:spcBef>
            </a:pPr>
            <a:r>
              <a:rPr lang="en-IN" sz="1600" dirty="0">
                <a:solidFill>
                  <a:srgbClr val="595959"/>
                </a:solidFill>
              </a:rPr>
              <a:t>R: 89</a:t>
            </a:r>
          </a:p>
          <a:p>
            <a:r>
              <a:rPr lang="en-IN" sz="1600" dirty="0">
                <a:solidFill>
                  <a:srgbClr val="595959"/>
                </a:solidFill>
              </a:rPr>
              <a:t>G: 89</a:t>
            </a:r>
          </a:p>
          <a:p>
            <a:r>
              <a:rPr lang="en-IN" sz="1600" dirty="0">
                <a:solidFill>
                  <a:srgbClr val="595959"/>
                </a:solidFill>
              </a:rPr>
              <a:t>B: 89</a:t>
            </a:r>
          </a:p>
        </p:txBody>
      </p:sp>
      <p:grpSp>
        <p:nvGrpSpPr>
          <p:cNvPr id="21" name="Group 20">
            <a:extLst>
              <a:ext uri="{FF2B5EF4-FFF2-40B4-BE49-F238E27FC236}">
                <a16:creationId xmlns:a16="http://schemas.microsoft.com/office/drawing/2014/main" id="{263411DD-BA76-41C7-ADF0-7E43D09A1DB2}"/>
              </a:ext>
            </a:extLst>
          </p:cNvPr>
          <p:cNvGrpSpPr/>
          <p:nvPr userDrawn="1"/>
        </p:nvGrpSpPr>
        <p:grpSpPr>
          <a:xfrm>
            <a:off x="4368605" y="4348042"/>
            <a:ext cx="2217020" cy="505591"/>
            <a:chOff x="3197275" y="3272707"/>
            <a:chExt cx="1662765" cy="379193"/>
          </a:xfrm>
        </p:grpSpPr>
        <p:sp>
          <p:nvSpPr>
            <p:cNvPr id="22" name="Rectangle 21">
              <a:extLst>
                <a:ext uri="{FF2B5EF4-FFF2-40B4-BE49-F238E27FC236}">
                  <a16:creationId xmlns:a16="http://schemas.microsoft.com/office/drawing/2014/main" id="{31A47A36-E381-483C-B833-139D75F81B28}"/>
                </a:ext>
              </a:extLst>
            </p:cNvPr>
            <p:cNvSpPr/>
            <p:nvPr/>
          </p:nvSpPr>
          <p:spPr>
            <a:xfrm>
              <a:off x="3197275" y="3272707"/>
              <a:ext cx="1662765" cy="379193"/>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3" name="TextBox 22">
              <a:extLst>
                <a:ext uri="{FF2B5EF4-FFF2-40B4-BE49-F238E27FC236}">
                  <a16:creationId xmlns:a16="http://schemas.microsoft.com/office/drawing/2014/main" id="{2FAAE967-B4D3-43BC-B9D0-69A413DEC89C}"/>
                </a:ext>
              </a:extLst>
            </p:cNvPr>
            <p:cNvSpPr txBox="1"/>
            <p:nvPr/>
          </p:nvSpPr>
          <p:spPr>
            <a:xfrm>
              <a:off x="3299099" y="3323804"/>
              <a:ext cx="1175514" cy="215492"/>
            </a:xfrm>
            <a:prstGeom prst="rect">
              <a:avLst/>
            </a:prstGeom>
            <a:noFill/>
          </p:spPr>
          <p:txBody>
            <a:bodyPr wrap="none" lIns="0" tIns="0" rIns="0" bIns="0" rtlCol="0">
              <a:spAutoFit/>
            </a:bodyPr>
            <a:lstStyle/>
            <a:p>
              <a:r>
                <a:rPr lang="en-IN" sz="1867" b="1" dirty="0">
                  <a:solidFill>
                    <a:schemeClr val="bg1"/>
                  </a:solidFill>
                </a:rPr>
                <a:t>Trebuchet MS</a:t>
              </a:r>
              <a:endParaRPr lang="en-IN" sz="1600" b="1" dirty="0">
                <a:solidFill>
                  <a:schemeClr val="bg1"/>
                </a:solidFill>
              </a:endParaRPr>
            </a:p>
          </p:txBody>
        </p:sp>
      </p:grpSp>
      <p:sp>
        <p:nvSpPr>
          <p:cNvPr id="24" name="TextBox 23">
            <a:extLst>
              <a:ext uri="{FF2B5EF4-FFF2-40B4-BE49-F238E27FC236}">
                <a16:creationId xmlns:a16="http://schemas.microsoft.com/office/drawing/2014/main" id="{97428E92-6A13-4EEE-A66B-9981CC127020}"/>
              </a:ext>
            </a:extLst>
          </p:cNvPr>
          <p:cNvSpPr txBox="1"/>
          <p:nvPr userDrawn="1"/>
        </p:nvSpPr>
        <p:spPr>
          <a:xfrm>
            <a:off x="4368605" y="4005081"/>
            <a:ext cx="1343316" cy="287323"/>
          </a:xfrm>
          <a:prstGeom prst="rect">
            <a:avLst/>
          </a:prstGeom>
          <a:noFill/>
        </p:spPr>
        <p:txBody>
          <a:bodyPr wrap="none" lIns="0" tIns="0" rIns="0" bIns="0" rtlCol="0">
            <a:spAutoFit/>
          </a:bodyPr>
          <a:lstStyle/>
          <a:p>
            <a:r>
              <a:rPr lang="en-IN" sz="1867" b="1" dirty="0">
                <a:solidFill>
                  <a:srgbClr val="595959"/>
                </a:solidFill>
              </a:rPr>
              <a:t>FONT TYPE</a:t>
            </a:r>
          </a:p>
        </p:txBody>
      </p:sp>
    </p:spTree>
    <p:extLst>
      <p:ext uri="{BB962C8B-B14F-4D97-AF65-F5344CB8AC3E}">
        <p14:creationId xmlns:p14="http://schemas.microsoft.com/office/powerpoint/2010/main" val="28898391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6AB342A-830E-438F-A6A8-BEDF509AB0A8}" type="slidenum">
              <a:rPr lang="en-US" smtClean="0"/>
              <a:t>‹#›</a:t>
            </a:fld>
            <a:endParaRPr lang="en-US"/>
          </a:p>
        </p:txBody>
      </p:sp>
      <p:sp>
        <p:nvSpPr>
          <p:cNvPr id="5" name="Title 4"/>
          <p:cNvSpPr>
            <a:spLocks noGrp="1"/>
          </p:cNvSpPr>
          <p:nvPr>
            <p:ph type="title" hasCustomPrompt="1"/>
          </p:nvPr>
        </p:nvSpPr>
        <p:spPr/>
        <p:txBody>
          <a:bodyPr/>
          <a:lstStyle>
            <a:lvl1pPr>
              <a:defRPr baseline="0"/>
            </a:lvl1pPr>
          </a:lstStyle>
          <a:p>
            <a:r>
              <a:rPr lang="en-US" dirty="0"/>
              <a:t>TITLE OF THE SLIDE GOES HERE</a:t>
            </a:r>
          </a:p>
        </p:txBody>
      </p:sp>
    </p:spTree>
    <p:extLst>
      <p:ext uri="{BB962C8B-B14F-4D97-AF65-F5344CB8AC3E}">
        <p14:creationId xmlns:p14="http://schemas.microsoft.com/office/powerpoint/2010/main" val="38674471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8" name="Picture 2" descr="Image result for digital transformation shutterstock">
            <a:extLst>
              <a:ext uri="{FF2B5EF4-FFF2-40B4-BE49-F238E27FC236}">
                <a16:creationId xmlns:a16="http://schemas.microsoft.com/office/drawing/2014/main" id="{AA07EBF4-94A2-4E29-AA44-A3BFCABC334E}"/>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1" y="-1"/>
            <a:ext cx="12192001" cy="685800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30" name="Group 29">
            <a:extLst>
              <a:ext uri="{FF2B5EF4-FFF2-40B4-BE49-F238E27FC236}">
                <a16:creationId xmlns:a16="http://schemas.microsoft.com/office/drawing/2014/main" id="{9492AEFE-BAE5-4A16-8046-1CC388A1137A}"/>
              </a:ext>
            </a:extLst>
          </p:cNvPr>
          <p:cNvGrpSpPr/>
          <p:nvPr userDrawn="1"/>
        </p:nvGrpSpPr>
        <p:grpSpPr>
          <a:xfrm>
            <a:off x="8810985" y="2875669"/>
            <a:ext cx="1954179" cy="1106663"/>
            <a:chOff x="9753598" y="1"/>
            <a:chExt cx="1739885" cy="985307"/>
          </a:xfrm>
        </p:grpSpPr>
        <p:sp>
          <p:nvSpPr>
            <p:cNvPr id="31" name="Round Same Side Corner Rectangle 72">
              <a:extLst>
                <a:ext uri="{FF2B5EF4-FFF2-40B4-BE49-F238E27FC236}">
                  <a16:creationId xmlns:a16="http://schemas.microsoft.com/office/drawing/2014/main" id="{04D70802-0F35-4919-BE7E-3D566C9A8826}"/>
                </a:ext>
              </a:extLst>
            </p:cNvPr>
            <p:cNvSpPr/>
            <p:nvPr/>
          </p:nvSpPr>
          <p:spPr>
            <a:xfrm rot="10800000">
              <a:off x="9753598" y="1"/>
              <a:ext cx="1739885" cy="985307"/>
            </a:xfrm>
            <a:prstGeom prst="roundRect">
              <a:avLst/>
            </a:prstGeom>
            <a:solidFill>
              <a:schemeClr val="bg1"/>
            </a:solidFill>
            <a:ln>
              <a:noFill/>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pic>
          <p:nvPicPr>
            <p:cNvPr id="32" name="Picture 2" descr="Image result for sify logo">
              <a:extLst>
                <a:ext uri="{FF2B5EF4-FFF2-40B4-BE49-F238E27FC236}">
                  <a16:creationId xmlns:a16="http://schemas.microsoft.com/office/drawing/2014/main" id="{F03FB8CE-A55B-45E9-9801-70D3FA9DB09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913463" y="95622"/>
              <a:ext cx="1420156" cy="804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3529B0A5-3478-40ED-8C29-787110A9C1CE}"/>
              </a:ext>
            </a:extLst>
          </p:cNvPr>
          <p:cNvGrpSpPr/>
          <p:nvPr userDrawn="1"/>
        </p:nvGrpSpPr>
        <p:grpSpPr>
          <a:xfrm>
            <a:off x="-1" y="2173323"/>
            <a:ext cx="8466668" cy="2525040"/>
            <a:chOff x="-1" y="1629992"/>
            <a:chExt cx="6829063" cy="1893780"/>
          </a:xfrm>
        </p:grpSpPr>
        <p:sp>
          <p:nvSpPr>
            <p:cNvPr id="34" name="Rectangle 33">
              <a:extLst>
                <a:ext uri="{FF2B5EF4-FFF2-40B4-BE49-F238E27FC236}">
                  <a16:creationId xmlns:a16="http://schemas.microsoft.com/office/drawing/2014/main" id="{41A53F10-CBC5-444F-AA00-64BF461C9C71}"/>
                </a:ext>
              </a:extLst>
            </p:cNvPr>
            <p:cNvSpPr/>
            <p:nvPr/>
          </p:nvSpPr>
          <p:spPr>
            <a:xfrm>
              <a:off x="-1" y="1710769"/>
              <a:ext cx="6829063" cy="1725139"/>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35" name="Rectangle 34">
              <a:extLst>
                <a:ext uri="{FF2B5EF4-FFF2-40B4-BE49-F238E27FC236}">
                  <a16:creationId xmlns:a16="http://schemas.microsoft.com/office/drawing/2014/main" id="{24102996-43D2-4531-8F28-25FFF42A8FE6}"/>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36" name="Rectangle 35">
              <a:extLst>
                <a:ext uri="{FF2B5EF4-FFF2-40B4-BE49-F238E27FC236}">
                  <a16:creationId xmlns:a16="http://schemas.microsoft.com/office/drawing/2014/main" id="{D688A12A-52FF-434F-8992-444C36B493C3}"/>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37" name="Group 36">
            <a:extLst>
              <a:ext uri="{FF2B5EF4-FFF2-40B4-BE49-F238E27FC236}">
                <a16:creationId xmlns:a16="http://schemas.microsoft.com/office/drawing/2014/main" id="{87697701-4197-44C5-9DF6-DCE8EB7667A7}"/>
              </a:ext>
            </a:extLst>
          </p:cNvPr>
          <p:cNvGrpSpPr/>
          <p:nvPr userDrawn="1"/>
        </p:nvGrpSpPr>
        <p:grpSpPr>
          <a:xfrm>
            <a:off x="11136403" y="2281025"/>
            <a:ext cx="1055596" cy="2300187"/>
            <a:chOff x="8352302" y="0"/>
            <a:chExt cx="791697" cy="5143500"/>
          </a:xfrm>
        </p:grpSpPr>
        <p:sp>
          <p:nvSpPr>
            <p:cNvPr id="38" name="Rectangle 37">
              <a:extLst>
                <a:ext uri="{FF2B5EF4-FFF2-40B4-BE49-F238E27FC236}">
                  <a16:creationId xmlns:a16="http://schemas.microsoft.com/office/drawing/2014/main" id="{583C2F58-9D3E-4A33-9620-E2862F764A2C}"/>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39" name="Rectangle 38">
              <a:extLst>
                <a:ext uri="{FF2B5EF4-FFF2-40B4-BE49-F238E27FC236}">
                  <a16:creationId xmlns:a16="http://schemas.microsoft.com/office/drawing/2014/main" id="{E2590226-D46A-48CE-A2DA-6A9297A288BE}"/>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0" name="Rectangle 39">
              <a:extLst>
                <a:ext uri="{FF2B5EF4-FFF2-40B4-BE49-F238E27FC236}">
                  <a16:creationId xmlns:a16="http://schemas.microsoft.com/office/drawing/2014/main" id="{C61AEADA-3FE1-4B34-BF61-100EEBD93869}"/>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 name="Text Placeholder 3">
            <a:extLst>
              <a:ext uri="{FF2B5EF4-FFF2-40B4-BE49-F238E27FC236}">
                <a16:creationId xmlns:a16="http://schemas.microsoft.com/office/drawing/2014/main" id="{DE1DF722-DBE4-4E6D-BFCC-DE5D388C6978}"/>
              </a:ext>
            </a:extLst>
          </p:cNvPr>
          <p:cNvSpPr>
            <a:spLocks noGrp="1"/>
          </p:cNvSpPr>
          <p:nvPr>
            <p:ph type="body" sz="quarter" idx="11" hasCustomPrompt="1"/>
          </p:nvPr>
        </p:nvSpPr>
        <p:spPr>
          <a:xfrm>
            <a:off x="488041" y="3086437"/>
            <a:ext cx="7267200" cy="698815"/>
          </a:xfrm>
        </p:spPr>
        <p:txBody>
          <a:bodyPr anchor="ctr">
            <a:normAutofit/>
          </a:bodyPr>
          <a:lstStyle>
            <a:lvl1pPr marL="0" indent="0">
              <a:buNone/>
              <a:defRPr sz="3200" b="1">
                <a:solidFill>
                  <a:schemeClr val="tx2">
                    <a:lumMod val="50000"/>
                  </a:schemeClr>
                </a:solidFill>
              </a:defRPr>
            </a:lvl1pPr>
          </a:lstStyle>
          <a:p>
            <a:pPr lvl="0"/>
            <a:r>
              <a:rPr lang="en-US" dirty="0"/>
              <a:t>SECTION DIVIDER</a:t>
            </a:r>
          </a:p>
        </p:txBody>
      </p:sp>
    </p:spTree>
    <p:extLst>
      <p:ext uri="{BB962C8B-B14F-4D97-AF65-F5344CB8AC3E}">
        <p14:creationId xmlns:p14="http://schemas.microsoft.com/office/powerpoint/2010/main" val="1773432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3735496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2" y="0"/>
            <a:ext cx="12191997"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3"/>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25" name="Group 24">
            <a:extLst>
              <a:ext uri="{FF2B5EF4-FFF2-40B4-BE49-F238E27FC236}">
                <a16:creationId xmlns:a16="http://schemas.microsoft.com/office/drawing/2014/main" id="{4768FEC3-A0BA-4764-96D5-B3C92E8D1928}"/>
              </a:ext>
            </a:extLst>
          </p:cNvPr>
          <p:cNvGrpSpPr/>
          <p:nvPr userDrawn="1"/>
        </p:nvGrpSpPr>
        <p:grpSpPr>
          <a:xfrm>
            <a:off x="-1" y="5027013"/>
            <a:ext cx="12191997" cy="1830984"/>
            <a:chOff x="-1" y="1629992"/>
            <a:chExt cx="6829063" cy="1893780"/>
          </a:xfrm>
        </p:grpSpPr>
        <p:sp>
          <p:nvSpPr>
            <p:cNvPr id="26" name="Rectangle 25">
              <a:extLst>
                <a:ext uri="{FF2B5EF4-FFF2-40B4-BE49-F238E27FC236}">
                  <a16:creationId xmlns:a16="http://schemas.microsoft.com/office/drawing/2014/main" id="{8AD19607-E94E-48EE-A274-950F2411742E}"/>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27" name="Rectangle 26">
              <a:extLst>
                <a:ext uri="{FF2B5EF4-FFF2-40B4-BE49-F238E27FC236}">
                  <a16:creationId xmlns:a16="http://schemas.microsoft.com/office/drawing/2014/main" id="{77DEEFF8-DA08-4F45-9434-BB7AA3A1EA70}"/>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1" name="Rectangle 40">
              <a:extLst>
                <a:ext uri="{FF2B5EF4-FFF2-40B4-BE49-F238E27FC236}">
                  <a16:creationId xmlns:a16="http://schemas.microsoft.com/office/drawing/2014/main" id="{8AE5952E-D6B0-4781-B308-23BA2AAD329D}"/>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42" name="Group 41">
            <a:extLst>
              <a:ext uri="{FF2B5EF4-FFF2-40B4-BE49-F238E27FC236}">
                <a16:creationId xmlns:a16="http://schemas.microsoft.com/office/drawing/2014/main" id="{2E7CA434-7B39-4D80-90CF-2FB3F35527A2}"/>
              </a:ext>
            </a:extLst>
          </p:cNvPr>
          <p:cNvGrpSpPr/>
          <p:nvPr userDrawn="1"/>
        </p:nvGrpSpPr>
        <p:grpSpPr>
          <a:xfrm>
            <a:off x="11136403" y="5108537"/>
            <a:ext cx="1055596" cy="1667936"/>
            <a:chOff x="8352302" y="0"/>
            <a:chExt cx="791697" cy="5143500"/>
          </a:xfrm>
        </p:grpSpPr>
        <p:sp>
          <p:nvSpPr>
            <p:cNvPr id="43" name="Rectangle 42">
              <a:extLst>
                <a:ext uri="{FF2B5EF4-FFF2-40B4-BE49-F238E27FC236}">
                  <a16:creationId xmlns:a16="http://schemas.microsoft.com/office/drawing/2014/main" id="{6F3D57A6-21F7-4E18-9AEA-11414B75D447}"/>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4" name="Rectangle 43">
              <a:extLst>
                <a:ext uri="{FF2B5EF4-FFF2-40B4-BE49-F238E27FC236}">
                  <a16:creationId xmlns:a16="http://schemas.microsoft.com/office/drawing/2014/main" id="{E1EF13F8-8375-4AF3-9F14-63315808DD39}"/>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5" name="Rectangle 44">
              <a:extLst>
                <a:ext uri="{FF2B5EF4-FFF2-40B4-BE49-F238E27FC236}">
                  <a16:creationId xmlns:a16="http://schemas.microsoft.com/office/drawing/2014/main" id="{E67ACCDE-0BE1-422C-B27A-CDA381085B80}"/>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6" name="Text Placeholder 3">
            <a:extLst>
              <a:ext uri="{FF2B5EF4-FFF2-40B4-BE49-F238E27FC236}">
                <a16:creationId xmlns:a16="http://schemas.microsoft.com/office/drawing/2014/main" id="{FC89170F-4740-47C6-A37C-089B562BC848}"/>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4118083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2" y="1"/>
            <a:ext cx="12191997" cy="685799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3"/>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25" name="Group 24">
            <a:extLst>
              <a:ext uri="{FF2B5EF4-FFF2-40B4-BE49-F238E27FC236}">
                <a16:creationId xmlns:a16="http://schemas.microsoft.com/office/drawing/2014/main" id="{4768FEC3-A0BA-4764-96D5-B3C92E8D1928}"/>
              </a:ext>
            </a:extLst>
          </p:cNvPr>
          <p:cNvGrpSpPr/>
          <p:nvPr userDrawn="1"/>
        </p:nvGrpSpPr>
        <p:grpSpPr>
          <a:xfrm>
            <a:off x="-1" y="5027013"/>
            <a:ext cx="12191997" cy="1830984"/>
            <a:chOff x="-1" y="1629992"/>
            <a:chExt cx="6829063" cy="1893780"/>
          </a:xfrm>
        </p:grpSpPr>
        <p:sp>
          <p:nvSpPr>
            <p:cNvPr id="26" name="Rectangle 25">
              <a:extLst>
                <a:ext uri="{FF2B5EF4-FFF2-40B4-BE49-F238E27FC236}">
                  <a16:creationId xmlns:a16="http://schemas.microsoft.com/office/drawing/2014/main" id="{8AD19607-E94E-48EE-A274-950F2411742E}"/>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27" name="Rectangle 26">
              <a:extLst>
                <a:ext uri="{FF2B5EF4-FFF2-40B4-BE49-F238E27FC236}">
                  <a16:creationId xmlns:a16="http://schemas.microsoft.com/office/drawing/2014/main" id="{77DEEFF8-DA08-4F45-9434-BB7AA3A1EA70}"/>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1" name="Rectangle 40">
              <a:extLst>
                <a:ext uri="{FF2B5EF4-FFF2-40B4-BE49-F238E27FC236}">
                  <a16:creationId xmlns:a16="http://schemas.microsoft.com/office/drawing/2014/main" id="{8AE5952E-D6B0-4781-B308-23BA2AAD329D}"/>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42" name="Group 41">
            <a:extLst>
              <a:ext uri="{FF2B5EF4-FFF2-40B4-BE49-F238E27FC236}">
                <a16:creationId xmlns:a16="http://schemas.microsoft.com/office/drawing/2014/main" id="{2E7CA434-7B39-4D80-90CF-2FB3F35527A2}"/>
              </a:ext>
            </a:extLst>
          </p:cNvPr>
          <p:cNvGrpSpPr/>
          <p:nvPr userDrawn="1"/>
        </p:nvGrpSpPr>
        <p:grpSpPr>
          <a:xfrm>
            <a:off x="11136403" y="5108537"/>
            <a:ext cx="1055596" cy="1667936"/>
            <a:chOff x="8352302" y="0"/>
            <a:chExt cx="791697" cy="5143500"/>
          </a:xfrm>
        </p:grpSpPr>
        <p:sp>
          <p:nvSpPr>
            <p:cNvPr id="43" name="Rectangle 42">
              <a:extLst>
                <a:ext uri="{FF2B5EF4-FFF2-40B4-BE49-F238E27FC236}">
                  <a16:creationId xmlns:a16="http://schemas.microsoft.com/office/drawing/2014/main" id="{6F3D57A6-21F7-4E18-9AEA-11414B75D447}"/>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4" name="Rectangle 43">
              <a:extLst>
                <a:ext uri="{FF2B5EF4-FFF2-40B4-BE49-F238E27FC236}">
                  <a16:creationId xmlns:a16="http://schemas.microsoft.com/office/drawing/2014/main" id="{E1EF13F8-8375-4AF3-9F14-63315808DD39}"/>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5" name="Rectangle 44">
              <a:extLst>
                <a:ext uri="{FF2B5EF4-FFF2-40B4-BE49-F238E27FC236}">
                  <a16:creationId xmlns:a16="http://schemas.microsoft.com/office/drawing/2014/main" id="{E67ACCDE-0BE1-422C-B27A-CDA381085B80}"/>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6" name="Text Placeholder 3">
            <a:extLst>
              <a:ext uri="{FF2B5EF4-FFF2-40B4-BE49-F238E27FC236}">
                <a16:creationId xmlns:a16="http://schemas.microsoft.com/office/drawing/2014/main" id="{FC89170F-4740-47C6-A37C-089B562BC848}"/>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837691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25" name="Group 24">
            <a:extLst>
              <a:ext uri="{FF2B5EF4-FFF2-40B4-BE49-F238E27FC236}">
                <a16:creationId xmlns:a16="http://schemas.microsoft.com/office/drawing/2014/main" id="{E43937EC-D90F-47E9-A6C8-92B12E04954F}"/>
              </a:ext>
            </a:extLst>
          </p:cNvPr>
          <p:cNvGrpSpPr/>
          <p:nvPr userDrawn="1"/>
        </p:nvGrpSpPr>
        <p:grpSpPr>
          <a:xfrm>
            <a:off x="-1" y="5027013"/>
            <a:ext cx="12191997" cy="1830984"/>
            <a:chOff x="-1" y="1629992"/>
            <a:chExt cx="6829063" cy="1893780"/>
          </a:xfrm>
        </p:grpSpPr>
        <p:sp>
          <p:nvSpPr>
            <p:cNvPr id="26" name="Rectangle 25">
              <a:extLst>
                <a:ext uri="{FF2B5EF4-FFF2-40B4-BE49-F238E27FC236}">
                  <a16:creationId xmlns:a16="http://schemas.microsoft.com/office/drawing/2014/main" id="{57266C3D-43EA-4AB0-B36D-2566E3E8E1F5}"/>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27" name="Rectangle 26">
              <a:extLst>
                <a:ext uri="{FF2B5EF4-FFF2-40B4-BE49-F238E27FC236}">
                  <a16:creationId xmlns:a16="http://schemas.microsoft.com/office/drawing/2014/main" id="{1460939B-12D0-4FD7-8C31-AB08B089E409}"/>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1" name="Rectangle 40">
              <a:extLst>
                <a:ext uri="{FF2B5EF4-FFF2-40B4-BE49-F238E27FC236}">
                  <a16:creationId xmlns:a16="http://schemas.microsoft.com/office/drawing/2014/main" id="{1EC04903-8B9A-4EFE-8030-796145A2A3D4}"/>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42" name="Group 41">
            <a:extLst>
              <a:ext uri="{FF2B5EF4-FFF2-40B4-BE49-F238E27FC236}">
                <a16:creationId xmlns:a16="http://schemas.microsoft.com/office/drawing/2014/main" id="{8F960950-A01E-41CB-93F4-CB338A8BA58E}"/>
              </a:ext>
            </a:extLst>
          </p:cNvPr>
          <p:cNvGrpSpPr/>
          <p:nvPr userDrawn="1"/>
        </p:nvGrpSpPr>
        <p:grpSpPr>
          <a:xfrm>
            <a:off x="11136403" y="5108537"/>
            <a:ext cx="1055596" cy="1667936"/>
            <a:chOff x="8352302" y="0"/>
            <a:chExt cx="791697" cy="5143500"/>
          </a:xfrm>
        </p:grpSpPr>
        <p:sp>
          <p:nvSpPr>
            <p:cNvPr id="43" name="Rectangle 42">
              <a:extLst>
                <a:ext uri="{FF2B5EF4-FFF2-40B4-BE49-F238E27FC236}">
                  <a16:creationId xmlns:a16="http://schemas.microsoft.com/office/drawing/2014/main" id="{A6996E91-B9D9-4CB5-9D94-C1F1BCF17F0B}"/>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4" name="Rectangle 43">
              <a:extLst>
                <a:ext uri="{FF2B5EF4-FFF2-40B4-BE49-F238E27FC236}">
                  <a16:creationId xmlns:a16="http://schemas.microsoft.com/office/drawing/2014/main" id="{DB929958-6799-458E-9A59-99371C1E2035}"/>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5" name="Rectangle 44">
              <a:extLst>
                <a:ext uri="{FF2B5EF4-FFF2-40B4-BE49-F238E27FC236}">
                  <a16:creationId xmlns:a16="http://schemas.microsoft.com/office/drawing/2014/main" id="{06AFE054-F871-486A-BB31-DC2254C4CACB}"/>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6" name="Text Placeholder 3">
            <a:extLst>
              <a:ext uri="{FF2B5EF4-FFF2-40B4-BE49-F238E27FC236}">
                <a16:creationId xmlns:a16="http://schemas.microsoft.com/office/drawing/2014/main" id="{78C4C358-C27C-4D60-AD35-1847659FD67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3036166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1"/>
            <a:ext cx="12191995" cy="685799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6096"/>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25" name="Group 24">
            <a:extLst>
              <a:ext uri="{FF2B5EF4-FFF2-40B4-BE49-F238E27FC236}">
                <a16:creationId xmlns:a16="http://schemas.microsoft.com/office/drawing/2014/main" id="{E43937EC-D90F-47E9-A6C8-92B12E04954F}"/>
              </a:ext>
            </a:extLst>
          </p:cNvPr>
          <p:cNvGrpSpPr/>
          <p:nvPr userDrawn="1"/>
        </p:nvGrpSpPr>
        <p:grpSpPr>
          <a:xfrm>
            <a:off x="-1" y="5027013"/>
            <a:ext cx="12191997" cy="1830984"/>
            <a:chOff x="-1" y="1629992"/>
            <a:chExt cx="6829063" cy="1893780"/>
          </a:xfrm>
        </p:grpSpPr>
        <p:sp>
          <p:nvSpPr>
            <p:cNvPr id="26" name="Rectangle 25">
              <a:extLst>
                <a:ext uri="{FF2B5EF4-FFF2-40B4-BE49-F238E27FC236}">
                  <a16:creationId xmlns:a16="http://schemas.microsoft.com/office/drawing/2014/main" id="{57266C3D-43EA-4AB0-B36D-2566E3E8E1F5}"/>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27" name="Rectangle 26">
              <a:extLst>
                <a:ext uri="{FF2B5EF4-FFF2-40B4-BE49-F238E27FC236}">
                  <a16:creationId xmlns:a16="http://schemas.microsoft.com/office/drawing/2014/main" id="{1460939B-12D0-4FD7-8C31-AB08B089E409}"/>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1" name="Rectangle 40">
              <a:extLst>
                <a:ext uri="{FF2B5EF4-FFF2-40B4-BE49-F238E27FC236}">
                  <a16:creationId xmlns:a16="http://schemas.microsoft.com/office/drawing/2014/main" id="{1EC04903-8B9A-4EFE-8030-796145A2A3D4}"/>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42" name="Group 41">
            <a:extLst>
              <a:ext uri="{FF2B5EF4-FFF2-40B4-BE49-F238E27FC236}">
                <a16:creationId xmlns:a16="http://schemas.microsoft.com/office/drawing/2014/main" id="{8F960950-A01E-41CB-93F4-CB338A8BA58E}"/>
              </a:ext>
            </a:extLst>
          </p:cNvPr>
          <p:cNvGrpSpPr/>
          <p:nvPr userDrawn="1"/>
        </p:nvGrpSpPr>
        <p:grpSpPr>
          <a:xfrm>
            <a:off x="11136403" y="5108537"/>
            <a:ext cx="1055596" cy="1667936"/>
            <a:chOff x="8352302" y="0"/>
            <a:chExt cx="791697" cy="5143500"/>
          </a:xfrm>
        </p:grpSpPr>
        <p:sp>
          <p:nvSpPr>
            <p:cNvPr id="43" name="Rectangle 42">
              <a:extLst>
                <a:ext uri="{FF2B5EF4-FFF2-40B4-BE49-F238E27FC236}">
                  <a16:creationId xmlns:a16="http://schemas.microsoft.com/office/drawing/2014/main" id="{A6996E91-B9D9-4CB5-9D94-C1F1BCF17F0B}"/>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4" name="Rectangle 43">
              <a:extLst>
                <a:ext uri="{FF2B5EF4-FFF2-40B4-BE49-F238E27FC236}">
                  <a16:creationId xmlns:a16="http://schemas.microsoft.com/office/drawing/2014/main" id="{DB929958-6799-458E-9A59-99371C1E2035}"/>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45" name="Rectangle 44">
              <a:extLst>
                <a:ext uri="{FF2B5EF4-FFF2-40B4-BE49-F238E27FC236}">
                  <a16:creationId xmlns:a16="http://schemas.microsoft.com/office/drawing/2014/main" id="{06AFE054-F871-486A-BB31-DC2254C4CACB}"/>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46" name="Text Placeholder 3">
            <a:extLst>
              <a:ext uri="{FF2B5EF4-FFF2-40B4-BE49-F238E27FC236}">
                <a16:creationId xmlns:a16="http://schemas.microsoft.com/office/drawing/2014/main" id="{78C4C358-C27C-4D60-AD35-1847659FD67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270960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1" y="-3"/>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47" name="Group 46">
            <a:extLst>
              <a:ext uri="{FF2B5EF4-FFF2-40B4-BE49-F238E27FC236}">
                <a16:creationId xmlns:a16="http://schemas.microsoft.com/office/drawing/2014/main" id="{D8DBFA8D-F93D-47A3-9092-15AF971A54C9}"/>
              </a:ext>
            </a:extLst>
          </p:cNvPr>
          <p:cNvGrpSpPr/>
          <p:nvPr userDrawn="1"/>
        </p:nvGrpSpPr>
        <p:grpSpPr>
          <a:xfrm>
            <a:off x="-1" y="5027013"/>
            <a:ext cx="12191997" cy="1830984"/>
            <a:chOff x="-1" y="1629992"/>
            <a:chExt cx="6829063" cy="1893780"/>
          </a:xfrm>
        </p:grpSpPr>
        <p:sp>
          <p:nvSpPr>
            <p:cNvPr id="48" name="Rectangle 47">
              <a:extLst>
                <a:ext uri="{FF2B5EF4-FFF2-40B4-BE49-F238E27FC236}">
                  <a16:creationId xmlns:a16="http://schemas.microsoft.com/office/drawing/2014/main" id="{16930ED2-568F-4267-86F2-85AC5E962851}"/>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49" name="Rectangle 48">
              <a:extLst>
                <a:ext uri="{FF2B5EF4-FFF2-40B4-BE49-F238E27FC236}">
                  <a16:creationId xmlns:a16="http://schemas.microsoft.com/office/drawing/2014/main" id="{C6319148-D705-455B-AB3F-50EA5945DAA8}"/>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0" name="Rectangle 49">
              <a:extLst>
                <a:ext uri="{FF2B5EF4-FFF2-40B4-BE49-F238E27FC236}">
                  <a16:creationId xmlns:a16="http://schemas.microsoft.com/office/drawing/2014/main" id="{6641522A-8FA4-40A0-A298-5B13EB5F0EA3}"/>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51" name="Group 50">
            <a:extLst>
              <a:ext uri="{FF2B5EF4-FFF2-40B4-BE49-F238E27FC236}">
                <a16:creationId xmlns:a16="http://schemas.microsoft.com/office/drawing/2014/main" id="{CEDB550A-71D3-4BF5-BEBB-79F25DB18D56}"/>
              </a:ext>
            </a:extLst>
          </p:cNvPr>
          <p:cNvGrpSpPr/>
          <p:nvPr userDrawn="1"/>
        </p:nvGrpSpPr>
        <p:grpSpPr>
          <a:xfrm>
            <a:off x="11136403" y="5108537"/>
            <a:ext cx="1055596" cy="1667936"/>
            <a:chOff x="8352302" y="0"/>
            <a:chExt cx="791697" cy="5143500"/>
          </a:xfrm>
        </p:grpSpPr>
        <p:sp>
          <p:nvSpPr>
            <p:cNvPr id="52" name="Rectangle 51">
              <a:extLst>
                <a:ext uri="{FF2B5EF4-FFF2-40B4-BE49-F238E27FC236}">
                  <a16:creationId xmlns:a16="http://schemas.microsoft.com/office/drawing/2014/main" id="{21954E43-465F-4CFB-ADD1-0E3C9F222836}"/>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3" name="Rectangle 52">
              <a:extLst>
                <a:ext uri="{FF2B5EF4-FFF2-40B4-BE49-F238E27FC236}">
                  <a16:creationId xmlns:a16="http://schemas.microsoft.com/office/drawing/2014/main" id="{B9E8D28B-5916-4044-B0AE-C92D392AFD55}"/>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4" name="Rectangle 53">
              <a:extLst>
                <a:ext uri="{FF2B5EF4-FFF2-40B4-BE49-F238E27FC236}">
                  <a16:creationId xmlns:a16="http://schemas.microsoft.com/office/drawing/2014/main" id="{66004349-55A8-4B17-9CB9-FA8D765F8CD8}"/>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55" name="Text Placeholder 3">
            <a:extLst>
              <a:ext uri="{FF2B5EF4-FFF2-40B4-BE49-F238E27FC236}">
                <a16:creationId xmlns:a16="http://schemas.microsoft.com/office/drawing/2014/main" id="{3AFAC5D4-9042-471E-87A0-9222B76F527C}"/>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7298831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1"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47" name="Group 46">
            <a:extLst>
              <a:ext uri="{FF2B5EF4-FFF2-40B4-BE49-F238E27FC236}">
                <a16:creationId xmlns:a16="http://schemas.microsoft.com/office/drawing/2014/main" id="{5E8FA237-2A72-4315-AB2B-867A8E99DEF3}"/>
              </a:ext>
            </a:extLst>
          </p:cNvPr>
          <p:cNvGrpSpPr/>
          <p:nvPr userDrawn="1"/>
        </p:nvGrpSpPr>
        <p:grpSpPr>
          <a:xfrm>
            <a:off x="-1" y="5027013"/>
            <a:ext cx="12191997" cy="1830984"/>
            <a:chOff x="-1" y="1629992"/>
            <a:chExt cx="6829063" cy="1893780"/>
          </a:xfrm>
        </p:grpSpPr>
        <p:sp>
          <p:nvSpPr>
            <p:cNvPr id="48" name="Rectangle 47">
              <a:extLst>
                <a:ext uri="{FF2B5EF4-FFF2-40B4-BE49-F238E27FC236}">
                  <a16:creationId xmlns:a16="http://schemas.microsoft.com/office/drawing/2014/main" id="{CB63433B-1531-4217-B4A3-44772D8CE873}"/>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49" name="Rectangle 48">
              <a:extLst>
                <a:ext uri="{FF2B5EF4-FFF2-40B4-BE49-F238E27FC236}">
                  <a16:creationId xmlns:a16="http://schemas.microsoft.com/office/drawing/2014/main" id="{4509CB26-C343-4B68-A9FB-172A19388182}"/>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0" name="Rectangle 49">
              <a:extLst>
                <a:ext uri="{FF2B5EF4-FFF2-40B4-BE49-F238E27FC236}">
                  <a16:creationId xmlns:a16="http://schemas.microsoft.com/office/drawing/2014/main" id="{E9D08EBC-A528-4D54-A5FC-3662E6863D94}"/>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51" name="Group 50">
            <a:extLst>
              <a:ext uri="{FF2B5EF4-FFF2-40B4-BE49-F238E27FC236}">
                <a16:creationId xmlns:a16="http://schemas.microsoft.com/office/drawing/2014/main" id="{0BAE5E55-5C81-40E1-9C10-B9127D688B72}"/>
              </a:ext>
            </a:extLst>
          </p:cNvPr>
          <p:cNvGrpSpPr/>
          <p:nvPr userDrawn="1"/>
        </p:nvGrpSpPr>
        <p:grpSpPr>
          <a:xfrm>
            <a:off x="11136403" y="5108537"/>
            <a:ext cx="1055596" cy="1667936"/>
            <a:chOff x="8352302" y="0"/>
            <a:chExt cx="791697" cy="5143500"/>
          </a:xfrm>
        </p:grpSpPr>
        <p:sp>
          <p:nvSpPr>
            <p:cNvPr id="52" name="Rectangle 51">
              <a:extLst>
                <a:ext uri="{FF2B5EF4-FFF2-40B4-BE49-F238E27FC236}">
                  <a16:creationId xmlns:a16="http://schemas.microsoft.com/office/drawing/2014/main" id="{0CA8CD95-A2EF-4EAE-BAA3-C0DF6AE82197}"/>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3" name="Rectangle 52">
              <a:extLst>
                <a:ext uri="{FF2B5EF4-FFF2-40B4-BE49-F238E27FC236}">
                  <a16:creationId xmlns:a16="http://schemas.microsoft.com/office/drawing/2014/main" id="{5156AC62-3E0C-4F1E-8D0F-7182C38292F4}"/>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4" name="Rectangle 53">
              <a:extLst>
                <a:ext uri="{FF2B5EF4-FFF2-40B4-BE49-F238E27FC236}">
                  <a16:creationId xmlns:a16="http://schemas.microsoft.com/office/drawing/2014/main" id="{443927B0-7EC7-49F4-AC86-03068F4C9535}"/>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55" name="Text Placeholder 3">
            <a:extLst>
              <a:ext uri="{FF2B5EF4-FFF2-40B4-BE49-F238E27FC236}">
                <a16:creationId xmlns:a16="http://schemas.microsoft.com/office/drawing/2014/main" id="{860F1C32-C5F4-415C-84EF-505C1429141D}"/>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5208945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47" name="Group 46">
            <a:extLst>
              <a:ext uri="{FF2B5EF4-FFF2-40B4-BE49-F238E27FC236}">
                <a16:creationId xmlns:a16="http://schemas.microsoft.com/office/drawing/2014/main" id="{07E1BAA8-1536-46C2-BDBB-A65EDE318ADD}"/>
              </a:ext>
            </a:extLst>
          </p:cNvPr>
          <p:cNvGrpSpPr/>
          <p:nvPr userDrawn="1"/>
        </p:nvGrpSpPr>
        <p:grpSpPr>
          <a:xfrm>
            <a:off x="-1" y="5027013"/>
            <a:ext cx="12191997" cy="1830984"/>
            <a:chOff x="-1" y="1629992"/>
            <a:chExt cx="6829063" cy="1893780"/>
          </a:xfrm>
        </p:grpSpPr>
        <p:sp>
          <p:nvSpPr>
            <p:cNvPr id="48" name="Rectangle 47">
              <a:extLst>
                <a:ext uri="{FF2B5EF4-FFF2-40B4-BE49-F238E27FC236}">
                  <a16:creationId xmlns:a16="http://schemas.microsoft.com/office/drawing/2014/main" id="{B78B5637-B20F-4A5F-872C-9A288E7A9E04}"/>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49" name="Rectangle 48">
              <a:extLst>
                <a:ext uri="{FF2B5EF4-FFF2-40B4-BE49-F238E27FC236}">
                  <a16:creationId xmlns:a16="http://schemas.microsoft.com/office/drawing/2014/main" id="{13DEA135-AB0F-43DE-9853-FC2AAB05D387}"/>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0" name="Rectangle 49">
              <a:extLst>
                <a:ext uri="{FF2B5EF4-FFF2-40B4-BE49-F238E27FC236}">
                  <a16:creationId xmlns:a16="http://schemas.microsoft.com/office/drawing/2014/main" id="{26F52ABA-0A6D-4D5D-AB46-6C8FE7199A10}"/>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51" name="Group 50">
            <a:extLst>
              <a:ext uri="{FF2B5EF4-FFF2-40B4-BE49-F238E27FC236}">
                <a16:creationId xmlns:a16="http://schemas.microsoft.com/office/drawing/2014/main" id="{E0DD6B71-B872-40C7-AAD0-FC95BD276E7F}"/>
              </a:ext>
            </a:extLst>
          </p:cNvPr>
          <p:cNvGrpSpPr/>
          <p:nvPr userDrawn="1"/>
        </p:nvGrpSpPr>
        <p:grpSpPr>
          <a:xfrm>
            <a:off x="11136403" y="5108537"/>
            <a:ext cx="1055596" cy="1667936"/>
            <a:chOff x="8352302" y="0"/>
            <a:chExt cx="791697" cy="5143500"/>
          </a:xfrm>
        </p:grpSpPr>
        <p:sp>
          <p:nvSpPr>
            <p:cNvPr id="52" name="Rectangle 51">
              <a:extLst>
                <a:ext uri="{FF2B5EF4-FFF2-40B4-BE49-F238E27FC236}">
                  <a16:creationId xmlns:a16="http://schemas.microsoft.com/office/drawing/2014/main" id="{33284A87-14EB-4018-9864-CE6B49D84280}"/>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3" name="Rectangle 52">
              <a:extLst>
                <a:ext uri="{FF2B5EF4-FFF2-40B4-BE49-F238E27FC236}">
                  <a16:creationId xmlns:a16="http://schemas.microsoft.com/office/drawing/2014/main" id="{72BE093C-C654-48A1-A3FC-4062BA16511A}"/>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4" name="Rectangle 53">
              <a:extLst>
                <a:ext uri="{FF2B5EF4-FFF2-40B4-BE49-F238E27FC236}">
                  <a16:creationId xmlns:a16="http://schemas.microsoft.com/office/drawing/2014/main" id="{C642E2FC-5C0D-4BFA-8494-98C1481CDD89}"/>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55" name="Text Placeholder 3">
            <a:extLst>
              <a:ext uri="{FF2B5EF4-FFF2-40B4-BE49-F238E27FC236}">
                <a16:creationId xmlns:a16="http://schemas.microsoft.com/office/drawing/2014/main" id="{E01DE7EC-4F55-4BC5-A2BA-3702735ADFE7}"/>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8317481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47" name="Group 46">
            <a:extLst>
              <a:ext uri="{FF2B5EF4-FFF2-40B4-BE49-F238E27FC236}">
                <a16:creationId xmlns:a16="http://schemas.microsoft.com/office/drawing/2014/main" id="{660B7BFE-C94D-44C2-9922-5927DA18185C}"/>
              </a:ext>
            </a:extLst>
          </p:cNvPr>
          <p:cNvGrpSpPr/>
          <p:nvPr userDrawn="1"/>
        </p:nvGrpSpPr>
        <p:grpSpPr>
          <a:xfrm>
            <a:off x="-1" y="5027013"/>
            <a:ext cx="12191997" cy="1830984"/>
            <a:chOff x="-1" y="1629992"/>
            <a:chExt cx="6829063" cy="1893780"/>
          </a:xfrm>
        </p:grpSpPr>
        <p:sp>
          <p:nvSpPr>
            <p:cNvPr id="48" name="Rectangle 47">
              <a:extLst>
                <a:ext uri="{FF2B5EF4-FFF2-40B4-BE49-F238E27FC236}">
                  <a16:creationId xmlns:a16="http://schemas.microsoft.com/office/drawing/2014/main" id="{42CBB419-0EF6-4840-9B3E-74260E120C3F}"/>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49" name="Rectangle 48">
              <a:extLst>
                <a:ext uri="{FF2B5EF4-FFF2-40B4-BE49-F238E27FC236}">
                  <a16:creationId xmlns:a16="http://schemas.microsoft.com/office/drawing/2014/main" id="{DDF2363D-2727-4A8A-B585-BA7B22E0D3BF}"/>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0" name="Rectangle 49">
              <a:extLst>
                <a:ext uri="{FF2B5EF4-FFF2-40B4-BE49-F238E27FC236}">
                  <a16:creationId xmlns:a16="http://schemas.microsoft.com/office/drawing/2014/main" id="{FFDC396E-780B-45BA-A097-8EF56C21532F}"/>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51" name="Group 50">
            <a:extLst>
              <a:ext uri="{FF2B5EF4-FFF2-40B4-BE49-F238E27FC236}">
                <a16:creationId xmlns:a16="http://schemas.microsoft.com/office/drawing/2014/main" id="{42BA50E8-FFC3-4AD8-8D94-BC2EB10AB2FA}"/>
              </a:ext>
            </a:extLst>
          </p:cNvPr>
          <p:cNvGrpSpPr/>
          <p:nvPr userDrawn="1"/>
        </p:nvGrpSpPr>
        <p:grpSpPr>
          <a:xfrm>
            <a:off x="11136403" y="5108537"/>
            <a:ext cx="1055596" cy="1667936"/>
            <a:chOff x="8352302" y="0"/>
            <a:chExt cx="791697" cy="5143500"/>
          </a:xfrm>
        </p:grpSpPr>
        <p:sp>
          <p:nvSpPr>
            <p:cNvPr id="52" name="Rectangle 51">
              <a:extLst>
                <a:ext uri="{FF2B5EF4-FFF2-40B4-BE49-F238E27FC236}">
                  <a16:creationId xmlns:a16="http://schemas.microsoft.com/office/drawing/2014/main" id="{32FD1343-2535-4D7A-89EC-1B0BA95976E1}"/>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3" name="Rectangle 52">
              <a:extLst>
                <a:ext uri="{FF2B5EF4-FFF2-40B4-BE49-F238E27FC236}">
                  <a16:creationId xmlns:a16="http://schemas.microsoft.com/office/drawing/2014/main" id="{026CC6B3-7C59-4EB9-AF8B-49658007A668}"/>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54" name="Rectangle 53">
              <a:extLst>
                <a:ext uri="{FF2B5EF4-FFF2-40B4-BE49-F238E27FC236}">
                  <a16:creationId xmlns:a16="http://schemas.microsoft.com/office/drawing/2014/main" id="{58152205-A2CA-4A73-B4EA-06B01F6F999E}"/>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55" name="Text Placeholder 3">
            <a:extLst>
              <a:ext uri="{FF2B5EF4-FFF2-40B4-BE49-F238E27FC236}">
                <a16:creationId xmlns:a16="http://schemas.microsoft.com/office/drawing/2014/main" id="{191C5B59-9F7F-45C1-8DDC-23072BC36D84}"/>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0283738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0"/>
            <a:ext cx="12191995" cy="68579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2334" y="-3"/>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16" name="Group 15">
            <a:extLst>
              <a:ext uri="{FF2B5EF4-FFF2-40B4-BE49-F238E27FC236}">
                <a16:creationId xmlns:a16="http://schemas.microsoft.com/office/drawing/2014/main" id="{B7D2D9D3-A1BD-404D-A70A-A5B7788AFC08}"/>
              </a:ext>
            </a:extLst>
          </p:cNvPr>
          <p:cNvGrpSpPr/>
          <p:nvPr userDrawn="1"/>
        </p:nvGrpSpPr>
        <p:grpSpPr>
          <a:xfrm>
            <a:off x="-1" y="5027013"/>
            <a:ext cx="12191997" cy="1830984"/>
            <a:chOff x="-1" y="1629992"/>
            <a:chExt cx="6829063" cy="1893780"/>
          </a:xfrm>
        </p:grpSpPr>
        <p:sp>
          <p:nvSpPr>
            <p:cNvPr id="17" name="Rectangle 16">
              <a:extLst>
                <a:ext uri="{FF2B5EF4-FFF2-40B4-BE49-F238E27FC236}">
                  <a16:creationId xmlns:a16="http://schemas.microsoft.com/office/drawing/2014/main" id="{16E83E5D-32E6-4213-9A94-781A4F515CB6}"/>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18" name="Rectangle 17">
              <a:extLst>
                <a:ext uri="{FF2B5EF4-FFF2-40B4-BE49-F238E27FC236}">
                  <a16:creationId xmlns:a16="http://schemas.microsoft.com/office/drawing/2014/main" id="{19FE7D0E-A8C7-4590-B923-F3722F2818A6}"/>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9" name="Rectangle 18">
              <a:extLst>
                <a:ext uri="{FF2B5EF4-FFF2-40B4-BE49-F238E27FC236}">
                  <a16:creationId xmlns:a16="http://schemas.microsoft.com/office/drawing/2014/main" id="{562E0AC8-A9EE-4C9F-A630-B11FACA184D1}"/>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20" name="Group 19">
            <a:extLst>
              <a:ext uri="{FF2B5EF4-FFF2-40B4-BE49-F238E27FC236}">
                <a16:creationId xmlns:a16="http://schemas.microsoft.com/office/drawing/2014/main" id="{608BE7F4-1AD2-451C-BD45-83496CC25C4E}"/>
              </a:ext>
            </a:extLst>
          </p:cNvPr>
          <p:cNvGrpSpPr/>
          <p:nvPr userDrawn="1"/>
        </p:nvGrpSpPr>
        <p:grpSpPr>
          <a:xfrm>
            <a:off x="11136403" y="5108537"/>
            <a:ext cx="1055596" cy="1667936"/>
            <a:chOff x="8352302" y="0"/>
            <a:chExt cx="791697" cy="5143500"/>
          </a:xfrm>
        </p:grpSpPr>
        <p:sp>
          <p:nvSpPr>
            <p:cNvPr id="21" name="Rectangle 20">
              <a:extLst>
                <a:ext uri="{FF2B5EF4-FFF2-40B4-BE49-F238E27FC236}">
                  <a16:creationId xmlns:a16="http://schemas.microsoft.com/office/drawing/2014/main" id="{363C2F0C-7196-4A04-8CD8-CCEACE6A050C}"/>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2" name="Rectangle 21">
              <a:extLst>
                <a:ext uri="{FF2B5EF4-FFF2-40B4-BE49-F238E27FC236}">
                  <a16:creationId xmlns:a16="http://schemas.microsoft.com/office/drawing/2014/main" id="{5A2AAB88-320F-4D05-9D41-415B3D5827F2}"/>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3" name="Rectangle 22">
              <a:extLst>
                <a:ext uri="{FF2B5EF4-FFF2-40B4-BE49-F238E27FC236}">
                  <a16:creationId xmlns:a16="http://schemas.microsoft.com/office/drawing/2014/main" id="{9DA0AD33-7AB8-4896-826F-F8DACBA96394}"/>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24" name="Text Placeholder 3">
            <a:extLst>
              <a:ext uri="{FF2B5EF4-FFF2-40B4-BE49-F238E27FC236}">
                <a16:creationId xmlns:a16="http://schemas.microsoft.com/office/drawing/2014/main" id="{B47AFEE8-3324-44DB-B242-58BBE386392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42872734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1"/>
            <a:ext cx="12191995" cy="685799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0"/>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16" name="Group 15">
            <a:extLst>
              <a:ext uri="{FF2B5EF4-FFF2-40B4-BE49-F238E27FC236}">
                <a16:creationId xmlns:a16="http://schemas.microsoft.com/office/drawing/2014/main" id="{B7D2D9D3-A1BD-404D-A70A-A5B7788AFC08}"/>
              </a:ext>
            </a:extLst>
          </p:cNvPr>
          <p:cNvGrpSpPr/>
          <p:nvPr userDrawn="1"/>
        </p:nvGrpSpPr>
        <p:grpSpPr>
          <a:xfrm>
            <a:off x="-1" y="5027013"/>
            <a:ext cx="12191997" cy="1830984"/>
            <a:chOff x="-1" y="1629992"/>
            <a:chExt cx="6829063" cy="1893780"/>
          </a:xfrm>
        </p:grpSpPr>
        <p:sp>
          <p:nvSpPr>
            <p:cNvPr id="17" name="Rectangle 16">
              <a:extLst>
                <a:ext uri="{FF2B5EF4-FFF2-40B4-BE49-F238E27FC236}">
                  <a16:creationId xmlns:a16="http://schemas.microsoft.com/office/drawing/2014/main" id="{16E83E5D-32E6-4213-9A94-781A4F515CB6}"/>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18" name="Rectangle 17">
              <a:extLst>
                <a:ext uri="{FF2B5EF4-FFF2-40B4-BE49-F238E27FC236}">
                  <a16:creationId xmlns:a16="http://schemas.microsoft.com/office/drawing/2014/main" id="{19FE7D0E-A8C7-4590-B923-F3722F2818A6}"/>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9" name="Rectangle 18">
              <a:extLst>
                <a:ext uri="{FF2B5EF4-FFF2-40B4-BE49-F238E27FC236}">
                  <a16:creationId xmlns:a16="http://schemas.microsoft.com/office/drawing/2014/main" id="{562E0AC8-A9EE-4C9F-A630-B11FACA184D1}"/>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20" name="Group 19">
            <a:extLst>
              <a:ext uri="{FF2B5EF4-FFF2-40B4-BE49-F238E27FC236}">
                <a16:creationId xmlns:a16="http://schemas.microsoft.com/office/drawing/2014/main" id="{608BE7F4-1AD2-451C-BD45-83496CC25C4E}"/>
              </a:ext>
            </a:extLst>
          </p:cNvPr>
          <p:cNvGrpSpPr/>
          <p:nvPr userDrawn="1"/>
        </p:nvGrpSpPr>
        <p:grpSpPr>
          <a:xfrm>
            <a:off x="11136403" y="5108537"/>
            <a:ext cx="1055596" cy="1667936"/>
            <a:chOff x="8352302" y="0"/>
            <a:chExt cx="791697" cy="5143500"/>
          </a:xfrm>
        </p:grpSpPr>
        <p:sp>
          <p:nvSpPr>
            <p:cNvPr id="21" name="Rectangle 20">
              <a:extLst>
                <a:ext uri="{FF2B5EF4-FFF2-40B4-BE49-F238E27FC236}">
                  <a16:creationId xmlns:a16="http://schemas.microsoft.com/office/drawing/2014/main" id="{363C2F0C-7196-4A04-8CD8-CCEACE6A050C}"/>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2" name="Rectangle 21">
              <a:extLst>
                <a:ext uri="{FF2B5EF4-FFF2-40B4-BE49-F238E27FC236}">
                  <a16:creationId xmlns:a16="http://schemas.microsoft.com/office/drawing/2014/main" id="{5A2AAB88-320F-4D05-9D41-415B3D5827F2}"/>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3" name="Rectangle 22">
              <a:extLst>
                <a:ext uri="{FF2B5EF4-FFF2-40B4-BE49-F238E27FC236}">
                  <a16:creationId xmlns:a16="http://schemas.microsoft.com/office/drawing/2014/main" id="{9DA0AD33-7AB8-4896-826F-F8DACBA96394}"/>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24" name="Text Placeholder 3">
            <a:extLst>
              <a:ext uri="{FF2B5EF4-FFF2-40B4-BE49-F238E27FC236}">
                <a16:creationId xmlns:a16="http://schemas.microsoft.com/office/drawing/2014/main" id="{B47AFEE8-3324-44DB-B242-58BBE386392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1470315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61894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AA07EBF4-94A2-4E29-AA44-A3BFCABC334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auto">
          <a:xfrm>
            <a:off x="3" y="1"/>
            <a:ext cx="12191995" cy="685799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7AD35131-7371-4CF0-B282-66D9EF64198D}"/>
              </a:ext>
            </a:extLst>
          </p:cNvPr>
          <p:cNvSpPr/>
          <p:nvPr userDrawn="1"/>
        </p:nvSpPr>
        <p:spPr>
          <a:xfrm>
            <a:off x="-5" y="-4"/>
            <a:ext cx="12192001"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grpSp>
        <p:nvGrpSpPr>
          <p:cNvPr id="16" name="Group 15">
            <a:extLst>
              <a:ext uri="{FF2B5EF4-FFF2-40B4-BE49-F238E27FC236}">
                <a16:creationId xmlns:a16="http://schemas.microsoft.com/office/drawing/2014/main" id="{B7D2D9D3-A1BD-404D-A70A-A5B7788AFC08}"/>
              </a:ext>
            </a:extLst>
          </p:cNvPr>
          <p:cNvGrpSpPr/>
          <p:nvPr userDrawn="1"/>
        </p:nvGrpSpPr>
        <p:grpSpPr>
          <a:xfrm>
            <a:off x="-1" y="5027013"/>
            <a:ext cx="12191997" cy="1830984"/>
            <a:chOff x="-1" y="1629992"/>
            <a:chExt cx="6829063" cy="1893780"/>
          </a:xfrm>
        </p:grpSpPr>
        <p:sp>
          <p:nvSpPr>
            <p:cNvPr id="17" name="Rectangle 16">
              <a:extLst>
                <a:ext uri="{FF2B5EF4-FFF2-40B4-BE49-F238E27FC236}">
                  <a16:creationId xmlns:a16="http://schemas.microsoft.com/office/drawing/2014/main" id="{16E83E5D-32E6-4213-9A94-781A4F515CB6}"/>
                </a:ext>
              </a:extLst>
            </p:cNvPr>
            <p:cNvSpPr/>
            <p:nvPr/>
          </p:nvSpPr>
          <p:spPr>
            <a:xfrm>
              <a:off x="-1" y="1710769"/>
              <a:ext cx="6829063" cy="1725139"/>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18" name="Rectangle 17">
              <a:extLst>
                <a:ext uri="{FF2B5EF4-FFF2-40B4-BE49-F238E27FC236}">
                  <a16:creationId xmlns:a16="http://schemas.microsoft.com/office/drawing/2014/main" id="{19FE7D0E-A8C7-4590-B923-F3722F2818A6}"/>
                </a:ext>
              </a:extLst>
            </p:cNvPr>
            <p:cNvSpPr/>
            <p:nvPr/>
          </p:nvSpPr>
          <p:spPr>
            <a:xfrm>
              <a:off x="0" y="1629992"/>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19" name="Rectangle 18">
              <a:extLst>
                <a:ext uri="{FF2B5EF4-FFF2-40B4-BE49-F238E27FC236}">
                  <a16:creationId xmlns:a16="http://schemas.microsoft.com/office/drawing/2014/main" id="{562E0AC8-A9EE-4C9F-A630-B11FACA184D1}"/>
                </a:ext>
              </a:extLst>
            </p:cNvPr>
            <p:cNvSpPr/>
            <p:nvPr/>
          </p:nvSpPr>
          <p:spPr>
            <a:xfrm>
              <a:off x="0" y="3475856"/>
              <a:ext cx="6829062" cy="47916"/>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grpSp>
        <p:nvGrpSpPr>
          <p:cNvPr id="20" name="Group 19">
            <a:extLst>
              <a:ext uri="{FF2B5EF4-FFF2-40B4-BE49-F238E27FC236}">
                <a16:creationId xmlns:a16="http://schemas.microsoft.com/office/drawing/2014/main" id="{608BE7F4-1AD2-451C-BD45-83496CC25C4E}"/>
              </a:ext>
            </a:extLst>
          </p:cNvPr>
          <p:cNvGrpSpPr/>
          <p:nvPr userDrawn="1"/>
        </p:nvGrpSpPr>
        <p:grpSpPr>
          <a:xfrm>
            <a:off x="11136403" y="5108537"/>
            <a:ext cx="1055596" cy="1667936"/>
            <a:chOff x="8352302" y="0"/>
            <a:chExt cx="791697" cy="5143500"/>
          </a:xfrm>
        </p:grpSpPr>
        <p:sp>
          <p:nvSpPr>
            <p:cNvPr id="21" name="Rectangle 20">
              <a:extLst>
                <a:ext uri="{FF2B5EF4-FFF2-40B4-BE49-F238E27FC236}">
                  <a16:creationId xmlns:a16="http://schemas.microsoft.com/office/drawing/2014/main" id="{363C2F0C-7196-4A04-8CD8-CCEACE6A050C}"/>
                </a:ext>
              </a:extLst>
            </p:cNvPr>
            <p:cNvSpPr/>
            <p:nvPr/>
          </p:nvSpPr>
          <p:spPr>
            <a:xfrm>
              <a:off x="8877270" y="0"/>
              <a:ext cx="266729" cy="5143500"/>
            </a:xfrm>
            <a:prstGeom prst="rect">
              <a:avLst/>
            </a:prstGeom>
            <a:solidFill>
              <a:srgbClr val="BDD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2" name="Rectangle 21">
              <a:extLst>
                <a:ext uri="{FF2B5EF4-FFF2-40B4-BE49-F238E27FC236}">
                  <a16:creationId xmlns:a16="http://schemas.microsoft.com/office/drawing/2014/main" id="{5A2AAB88-320F-4D05-9D41-415B3D5827F2}"/>
                </a:ext>
              </a:extLst>
            </p:cNvPr>
            <p:cNvSpPr/>
            <p:nvPr/>
          </p:nvSpPr>
          <p:spPr>
            <a:xfrm>
              <a:off x="8613456" y="0"/>
              <a:ext cx="266729" cy="5143500"/>
            </a:xfrm>
            <a:prstGeom prst="rect">
              <a:avLst/>
            </a:prstGeom>
            <a:solidFill>
              <a:srgbClr val="BDD70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sp>
          <p:nvSpPr>
            <p:cNvPr id="23" name="Rectangle 22">
              <a:extLst>
                <a:ext uri="{FF2B5EF4-FFF2-40B4-BE49-F238E27FC236}">
                  <a16:creationId xmlns:a16="http://schemas.microsoft.com/office/drawing/2014/main" id="{9DA0AD33-7AB8-4896-826F-F8DACBA96394}"/>
                </a:ext>
              </a:extLst>
            </p:cNvPr>
            <p:cNvSpPr/>
            <p:nvPr/>
          </p:nvSpPr>
          <p:spPr>
            <a:xfrm>
              <a:off x="8352302" y="0"/>
              <a:ext cx="266729" cy="5143500"/>
            </a:xfrm>
            <a:prstGeom prst="rect">
              <a:avLst/>
            </a:prstGeom>
            <a:solidFill>
              <a:srgbClr val="BDD70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a:p>
          </p:txBody>
        </p:sp>
      </p:grpSp>
      <p:sp>
        <p:nvSpPr>
          <p:cNvPr id="24" name="Text Placeholder 3">
            <a:extLst>
              <a:ext uri="{FF2B5EF4-FFF2-40B4-BE49-F238E27FC236}">
                <a16:creationId xmlns:a16="http://schemas.microsoft.com/office/drawing/2014/main" id="{B47AFEE8-3324-44DB-B242-58BBE3863923}"/>
              </a:ext>
            </a:extLst>
          </p:cNvPr>
          <p:cNvSpPr>
            <a:spLocks noGrp="1"/>
          </p:cNvSpPr>
          <p:nvPr>
            <p:ph type="body" sz="quarter" idx="11" hasCustomPrompt="1"/>
          </p:nvPr>
        </p:nvSpPr>
        <p:spPr>
          <a:xfrm>
            <a:off x="488042" y="5589671"/>
            <a:ext cx="7617381" cy="698815"/>
          </a:xfrm>
        </p:spPr>
        <p:txBody>
          <a:bodyPr anchor="ctr">
            <a:normAutofit/>
          </a:bodyPr>
          <a:lstStyle>
            <a:lvl1pPr marL="0" indent="0">
              <a:lnSpc>
                <a:spcPts val="3840"/>
              </a:lnSpc>
              <a:spcBef>
                <a:spcPts val="0"/>
              </a:spcBef>
              <a:buNone/>
              <a:defRPr sz="3200" b="1" cap="all" baseline="0">
                <a:solidFill>
                  <a:schemeClr val="bg1"/>
                </a:solidFill>
              </a:defRPr>
            </a:lvl1pPr>
          </a:lstStyle>
          <a:p>
            <a:pPr lvl="0"/>
            <a:r>
              <a:rPr lang="en-US" dirty="0"/>
              <a:t>SECTION DIVIDER</a:t>
            </a:r>
          </a:p>
        </p:txBody>
      </p:sp>
    </p:spTree>
    <p:extLst>
      <p:ext uri="{BB962C8B-B14F-4D97-AF65-F5344CB8AC3E}">
        <p14:creationId xmlns:p14="http://schemas.microsoft.com/office/powerpoint/2010/main" val="6342138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3167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7CBFFE66-0EBA-46FF-AA31-6E868A667A5F}"/>
              </a:ext>
            </a:extLst>
          </p:cNvPr>
          <p:cNvGrpSpPr/>
          <p:nvPr userDrawn="1"/>
        </p:nvGrpSpPr>
        <p:grpSpPr>
          <a:xfrm rot="16200000">
            <a:off x="5159304" y="2280919"/>
            <a:ext cx="1873392" cy="2411240"/>
            <a:chOff x="9651545" y="1652096"/>
            <a:chExt cx="1873392" cy="2411240"/>
          </a:xfrm>
        </p:grpSpPr>
        <p:sp>
          <p:nvSpPr>
            <p:cNvPr id="5" name="Rectangle 80">
              <a:extLst>
                <a:ext uri="{FF2B5EF4-FFF2-40B4-BE49-F238E27FC236}">
                  <a16:creationId xmlns:a16="http://schemas.microsoft.com/office/drawing/2014/main" id="{B147A8D9-A5C8-4EFF-B7D9-B384FA84D77C}"/>
                </a:ext>
              </a:extLst>
            </p:cNvPr>
            <p:cNvSpPr/>
            <p:nvPr/>
          </p:nvSpPr>
          <p:spPr>
            <a:xfrm rot="5400000" flipV="1">
              <a:off x="9154760" y="2148881"/>
              <a:ext cx="2408732" cy="1415161"/>
            </a:xfrm>
            <a:custGeom>
              <a:avLst/>
              <a:gdLst>
                <a:gd name="connsiteX0" fmla="*/ 0 w 5414181"/>
                <a:gd name="connsiteY0" fmla="*/ 0 h 1252700"/>
                <a:gd name="connsiteX1" fmla="*/ 5414181 w 5414181"/>
                <a:gd name="connsiteY1" fmla="*/ 0 h 1252700"/>
                <a:gd name="connsiteX2" fmla="*/ 5414181 w 5414181"/>
                <a:gd name="connsiteY2" fmla="*/ 1252700 h 1252700"/>
                <a:gd name="connsiteX3" fmla="*/ 0 w 5414181"/>
                <a:gd name="connsiteY3" fmla="*/ 1252700 h 1252700"/>
                <a:gd name="connsiteX4" fmla="*/ 0 w 5414181"/>
                <a:gd name="connsiteY4" fmla="*/ 0 h 1252700"/>
                <a:gd name="connsiteX0" fmla="*/ 0 w 5414181"/>
                <a:gd name="connsiteY0" fmla="*/ 242626 h 1495326"/>
                <a:gd name="connsiteX1" fmla="*/ 5414181 w 5414181"/>
                <a:gd name="connsiteY1" fmla="*/ 242626 h 1495326"/>
                <a:gd name="connsiteX2" fmla="*/ 5414181 w 5414181"/>
                <a:gd name="connsiteY2" fmla="*/ 1495326 h 1495326"/>
                <a:gd name="connsiteX3" fmla="*/ 0 w 5414181"/>
                <a:gd name="connsiteY3" fmla="*/ 1495326 h 1495326"/>
                <a:gd name="connsiteX4" fmla="*/ 0 w 5414181"/>
                <a:gd name="connsiteY4" fmla="*/ 242626 h 1495326"/>
                <a:gd name="connsiteX0" fmla="*/ 0 w 5414181"/>
                <a:gd name="connsiteY0" fmla="*/ 389229 h 1641929"/>
                <a:gd name="connsiteX1" fmla="*/ 5414181 w 5414181"/>
                <a:gd name="connsiteY1" fmla="*/ 389229 h 1641929"/>
                <a:gd name="connsiteX2" fmla="*/ 5414181 w 5414181"/>
                <a:gd name="connsiteY2" fmla="*/ 1641929 h 1641929"/>
                <a:gd name="connsiteX3" fmla="*/ 0 w 5414181"/>
                <a:gd name="connsiteY3" fmla="*/ 1641929 h 1641929"/>
                <a:gd name="connsiteX4" fmla="*/ 0 w 5414181"/>
                <a:gd name="connsiteY4" fmla="*/ 389229 h 1641929"/>
                <a:gd name="connsiteX0" fmla="*/ 0 w 5414181"/>
                <a:gd name="connsiteY0" fmla="*/ 438422 h 1691122"/>
                <a:gd name="connsiteX1" fmla="*/ 5414181 w 5414181"/>
                <a:gd name="connsiteY1" fmla="*/ 438422 h 1691122"/>
                <a:gd name="connsiteX2" fmla="*/ 5414181 w 5414181"/>
                <a:gd name="connsiteY2" fmla="*/ 1691122 h 1691122"/>
                <a:gd name="connsiteX3" fmla="*/ 0 w 5414181"/>
                <a:gd name="connsiteY3" fmla="*/ 1691122 h 1691122"/>
                <a:gd name="connsiteX4" fmla="*/ 0 w 5414181"/>
                <a:gd name="connsiteY4" fmla="*/ 438422 h 1691122"/>
                <a:gd name="connsiteX0" fmla="*/ 0 w 5414181"/>
                <a:gd name="connsiteY0" fmla="*/ 438422 h 1691122"/>
                <a:gd name="connsiteX1" fmla="*/ 5414181 w 5414181"/>
                <a:gd name="connsiteY1" fmla="*/ 438422 h 1691122"/>
                <a:gd name="connsiteX2" fmla="*/ 5414181 w 5414181"/>
                <a:gd name="connsiteY2" fmla="*/ 1691122 h 1691122"/>
                <a:gd name="connsiteX3" fmla="*/ 0 w 5414181"/>
                <a:gd name="connsiteY3" fmla="*/ 1691122 h 1691122"/>
                <a:gd name="connsiteX4" fmla="*/ 0 w 5414181"/>
                <a:gd name="connsiteY4" fmla="*/ 438422 h 1691122"/>
                <a:gd name="connsiteX0" fmla="*/ 0 w 5414181"/>
                <a:gd name="connsiteY0" fmla="*/ 438422 h 1691122"/>
                <a:gd name="connsiteX1" fmla="*/ 5414181 w 5414181"/>
                <a:gd name="connsiteY1" fmla="*/ 438422 h 1691122"/>
                <a:gd name="connsiteX2" fmla="*/ 5414181 w 5414181"/>
                <a:gd name="connsiteY2" fmla="*/ 1691122 h 1691122"/>
                <a:gd name="connsiteX3" fmla="*/ 0 w 5414181"/>
                <a:gd name="connsiteY3" fmla="*/ 1691122 h 1691122"/>
                <a:gd name="connsiteX4" fmla="*/ 0 w 5414181"/>
                <a:gd name="connsiteY4" fmla="*/ 438422 h 1691122"/>
                <a:gd name="connsiteX0" fmla="*/ 0 w 5414181"/>
                <a:gd name="connsiteY0" fmla="*/ 532632 h 1785332"/>
                <a:gd name="connsiteX1" fmla="*/ 5414181 w 5414181"/>
                <a:gd name="connsiteY1" fmla="*/ 532632 h 1785332"/>
                <a:gd name="connsiteX2" fmla="*/ 5414181 w 5414181"/>
                <a:gd name="connsiteY2" fmla="*/ 1785332 h 1785332"/>
                <a:gd name="connsiteX3" fmla="*/ 0 w 5414181"/>
                <a:gd name="connsiteY3" fmla="*/ 1785332 h 1785332"/>
                <a:gd name="connsiteX4" fmla="*/ 0 w 5414181"/>
                <a:gd name="connsiteY4" fmla="*/ 532632 h 1785332"/>
                <a:gd name="connsiteX0" fmla="*/ 0 w 5414181"/>
                <a:gd name="connsiteY0" fmla="*/ 654829 h 1907529"/>
                <a:gd name="connsiteX1" fmla="*/ 5414181 w 5414181"/>
                <a:gd name="connsiteY1" fmla="*/ 654829 h 1907529"/>
                <a:gd name="connsiteX2" fmla="*/ 5414181 w 5414181"/>
                <a:gd name="connsiteY2" fmla="*/ 1907529 h 1907529"/>
                <a:gd name="connsiteX3" fmla="*/ 0 w 5414181"/>
                <a:gd name="connsiteY3" fmla="*/ 1907529 h 1907529"/>
                <a:gd name="connsiteX4" fmla="*/ 0 w 5414181"/>
                <a:gd name="connsiteY4" fmla="*/ 654829 h 1907529"/>
                <a:gd name="connsiteX0" fmla="*/ 0 w 5414181"/>
                <a:gd name="connsiteY0" fmla="*/ 612884 h 1865584"/>
                <a:gd name="connsiteX1" fmla="*/ 2763656 w 5414181"/>
                <a:gd name="connsiteY1" fmla="*/ 0 h 1865584"/>
                <a:gd name="connsiteX2" fmla="*/ 5414181 w 5414181"/>
                <a:gd name="connsiteY2" fmla="*/ 612884 h 1865584"/>
                <a:gd name="connsiteX3" fmla="*/ 5414181 w 5414181"/>
                <a:gd name="connsiteY3" fmla="*/ 1865584 h 1865584"/>
                <a:gd name="connsiteX4" fmla="*/ 0 w 5414181"/>
                <a:gd name="connsiteY4" fmla="*/ 1865584 h 1865584"/>
                <a:gd name="connsiteX5" fmla="*/ 0 w 5414181"/>
                <a:gd name="connsiteY5" fmla="*/ 612884 h 1865584"/>
                <a:gd name="connsiteX0" fmla="*/ 0 w 5414181"/>
                <a:gd name="connsiteY0" fmla="*/ 428902 h 1681602"/>
                <a:gd name="connsiteX1" fmla="*/ 2741749 w 5414181"/>
                <a:gd name="connsiteY1" fmla="*/ 0 h 1681602"/>
                <a:gd name="connsiteX2" fmla="*/ 5414181 w 5414181"/>
                <a:gd name="connsiteY2" fmla="*/ 428902 h 1681602"/>
                <a:gd name="connsiteX3" fmla="*/ 5414181 w 5414181"/>
                <a:gd name="connsiteY3" fmla="*/ 1681602 h 1681602"/>
                <a:gd name="connsiteX4" fmla="*/ 0 w 5414181"/>
                <a:gd name="connsiteY4" fmla="*/ 1681602 h 1681602"/>
                <a:gd name="connsiteX5" fmla="*/ 0 w 5414181"/>
                <a:gd name="connsiteY5" fmla="*/ 428902 h 1681602"/>
                <a:gd name="connsiteX0" fmla="*/ 0 w 5414181"/>
                <a:gd name="connsiteY0" fmla="*/ 635881 h 1888581"/>
                <a:gd name="connsiteX1" fmla="*/ 2734447 w 5414181"/>
                <a:gd name="connsiteY1" fmla="*/ 0 h 1888581"/>
                <a:gd name="connsiteX2" fmla="*/ 5414181 w 5414181"/>
                <a:gd name="connsiteY2" fmla="*/ 635881 h 1888581"/>
                <a:gd name="connsiteX3" fmla="*/ 5414181 w 5414181"/>
                <a:gd name="connsiteY3" fmla="*/ 1888581 h 1888581"/>
                <a:gd name="connsiteX4" fmla="*/ 0 w 5414181"/>
                <a:gd name="connsiteY4" fmla="*/ 1888581 h 1888581"/>
                <a:gd name="connsiteX5" fmla="*/ 0 w 5414181"/>
                <a:gd name="connsiteY5" fmla="*/ 635881 h 1888581"/>
                <a:gd name="connsiteX0" fmla="*/ 0 w 5457994"/>
                <a:gd name="connsiteY0" fmla="*/ 635881 h 1888581"/>
                <a:gd name="connsiteX1" fmla="*/ 2734447 w 5457994"/>
                <a:gd name="connsiteY1" fmla="*/ 0 h 1888581"/>
                <a:gd name="connsiteX2" fmla="*/ 5457994 w 5457994"/>
                <a:gd name="connsiteY2" fmla="*/ 428902 h 1888581"/>
                <a:gd name="connsiteX3" fmla="*/ 5414181 w 5457994"/>
                <a:gd name="connsiteY3" fmla="*/ 1888581 h 1888581"/>
                <a:gd name="connsiteX4" fmla="*/ 0 w 5457994"/>
                <a:gd name="connsiteY4" fmla="*/ 1888581 h 1888581"/>
                <a:gd name="connsiteX5" fmla="*/ 0 w 5457994"/>
                <a:gd name="connsiteY5" fmla="*/ 635881 h 1888581"/>
                <a:gd name="connsiteX0" fmla="*/ 0 w 5457994"/>
                <a:gd name="connsiteY0" fmla="*/ 612883 h 1865583"/>
                <a:gd name="connsiteX1" fmla="*/ 2529984 w 5457994"/>
                <a:gd name="connsiteY1" fmla="*/ 0 h 1865583"/>
                <a:gd name="connsiteX2" fmla="*/ 5457994 w 5457994"/>
                <a:gd name="connsiteY2" fmla="*/ 405904 h 1865583"/>
                <a:gd name="connsiteX3" fmla="*/ 5414181 w 5457994"/>
                <a:gd name="connsiteY3" fmla="*/ 1865583 h 1865583"/>
                <a:gd name="connsiteX4" fmla="*/ 0 w 5457994"/>
                <a:gd name="connsiteY4" fmla="*/ 1865583 h 1865583"/>
                <a:gd name="connsiteX5" fmla="*/ 0 w 5457994"/>
                <a:gd name="connsiteY5" fmla="*/ 612883 h 1865583"/>
                <a:gd name="connsiteX0" fmla="*/ 0 w 5457994"/>
                <a:gd name="connsiteY0" fmla="*/ 520892 h 1773592"/>
                <a:gd name="connsiteX1" fmla="*/ 2449659 w 5457994"/>
                <a:gd name="connsiteY1" fmla="*/ 0 h 1773592"/>
                <a:gd name="connsiteX2" fmla="*/ 5457994 w 5457994"/>
                <a:gd name="connsiteY2" fmla="*/ 313913 h 1773592"/>
                <a:gd name="connsiteX3" fmla="*/ 5414181 w 5457994"/>
                <a:gd name="connsiteY3" fmla="*/ 1773592 h 1773592"/>
                <a:gd name="connsiteX4" fmla="*/ 0 w 5457994"/>
                <a:gd name="connsiteY4" fmla="*/ 1773592 h 1773592"/>
                <a:gd name="connsiteX5" fmla="*/ 0 w 5457994"/>
                <a:gd name="connsiteY5" fmla="*/ 520892 h 1773592"/>
                <a:gd name="connsiteX0" fmla="*/ 0 w 5457994"/>
                <a:gd name="connsiteY0" fmla="*/ 589885 h 1842585"/>
                <a:gd name="connsiteX1" fmla="*/ 2508077 w 5457994"/>
                <a:gd name="connsiteY1" fmla="*/ 0 h 1842585"/>
                <a:gd name="connsiteX2" fmla="*/ 5457994 w 5457994"/>
                <a:gd name="connsiteY2" fmla="*/ 382906 h 1842585"/>
                <a:gd name="connsiteX3" fmla="*/ 5414181 w 5457994"/>
                <a:gd name="connsiteY3" fmla="*/ 1842585 h 1842585"/>
                <a:gd name="connsiteX4" fmla="*/ 0 w 5457994"/>
                <a:gd name="connsiteY4" fmla="*/ 1842585 h 1842585"/>
                <a:gd name="connsiteX5" fmla="*/ 0 w 5457994"/>
                <a:gd name="connsiteY5" fmla="*/ 589885 h 1842585"/>
                <a:gd name="connsiteX0" fmla="*/ 0 w 5457994"/>
                <a:gd name="connsiteY0" fmla="*/ 382906 h 1842585"/>
                <a:gd name="connsiteX1" fmla="*/ 2508077 w 5457994"/>
                <a:gd name="connsiteY1" fmla="*/ 0 h 1842585"/>
                <a:gd name="connsiteX2" fmla="*/ 5457994 w 5457994"/>
                <a:gd name="connsiteY2" fmla="*/ 382906 h 1842585"/>
                <a:gd name="connsiteX3" fmla="*/ 5414181 w 5457994"/>
                <a:gd name="connsiteY3" fmla="*/ 1842585 h 1842585"/>
                <a:gd name="connsiteX4" fmla="*/ 0 w 5457994"/>
                <a:gd name="connsiteY4" fmla="*/ 1842585 h 1842585"/>
                <a:gd name="connsiteX5" fmla="*/ 0 w 5457994"/>
                <a:gd name="connsiteY5" fmla="*/ 382906 h 1842585"/>
                <a:gd name="connsiteX0" fmla="*/ 0 w 5457994"/>
                <a:gd name="connsiteY0" fmla="*/ 382906 h 1842585"/>
                <a:gd name="connsiteX1" fmla="*/ 2508077 w 5457994"/>
                <a:gd name="connsiteY1" fmla="*/ 0 h 1842585"/>
                <a:gd name="connsiteX2" fmla="*/ 5457994 w 5457994"/>
                <a:gd name="connsiteY2" fmla="*/ 382906 h 1842585"/>
                <a:gd name="connsiteX3" fmla="*/ 5414181 w 5457994"/>
                <a:gd name="connsiteY3" fmla="*/ 1842585 h 1842585"/>
                <a:gd name="connsiteX4" fmla="*/ 0 w 5457994"/>
                <a:gd name="connsiteY4" fmla="*/ 1842585 h 1842585"/>
                <a:gd name="connsiteX5" fmla="*/ 0 w 5457994"/>
                <a:gd name="connsiteY5" fmla="*/ 382906 h 1842585"/>
                <a:gd name="connsiteX0" fmla="*/ 0 w 5457994"/>
                <a:gd name="connsiteY0" fmla="*/ 269938 h 1729617"/>
                <a:gd name="connsiteX1" fmla="*/ 2603007 w 5457994"/>
                <a:gd name="connsiteY1" fmla="*/ 2021 h 1729617"/>
                <a:gd name="connsiteX2" fmla="*/ 5457994 w 5457994"/>
                <a:gd name="connsiteY2" fmla="*/ 269938 h 1729617"/>
                <a:gd name="connsiteX3" fmla="*/ 5414181 w 5457994"/>
                <a:gd name="connsiteY3" fmla="*/ 1729617 h 1729617"/>
                <a:gd name="connsiteX4" fmla="*/ 0 w 5457994"/>
                <a:gd name="connsiteY4" fmla="*/ 1729617 h 1729617"/>
                <a:gd name="connsiteX5" fmla="*/ 0 w 5457994"/>
                <a:gd name="connsiteY5" fmla="*/ 269938 h 1729617"/>
                <a:gd name="connsiteX0" fmla="*/ 0 w 5457994"/>
                <a:gd name="connsiteY0" fmla="*/ 313912 h 1773591"/>
                <a:gd name="connsiteX1" fmla="*/ 2639518 w 5457994"/>
                <a:gd name="connsiteY1" fmla="*/ 0 h 1773591"/>
                <a:gd name="connsiteX2" fmla="*/ 5457994 w 5457994"/>
                <a:gd name="connsiteY2" fmla="*/ 313912 h 1773591"/>
                <a:gd name="connsiteX3" fmla="*/ 5414181 w 5457994"/>
                <a:gd name="connsiteY3" fmla="*/ 1773591 h 1773591"/>
                <a:gd name="connsiteX4" fmla="*/ 0 w 5457994"/>
                <a:gd name="connsiteY4" fmla="*/ 1773591 h 1773591"/>
                <a:gd name="connsiteX5" fmla="*/ 0 w 5457994"/>
                <a:gd name="connsiteY5" fmla="*/ 313912 h 177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7994" h="1773591">
                  <a:moveTo>
                    <a:pt x="0" y="313912"/>
                  </a:moveTo>
                  <a:cubicBezTo>
                    <a:pt x="613956" y="2982"/>
                    <a:pt x="1737155" y="0"/>
                    <a:pt x="2639518" y="0"/>
                  </a:cubicBezTo>
                  <a:cubicBezTo>
                    <a:pt x="3541881" y="0"/>
                    <a:pt x="5016240" y="2981"/>
                    <a:pt x="5457994" y="313912"/>
                  </a:cubicBezTo>
                  <a:lnTo>
                    <a:pt x="5414181" y="1773591"/>
                  </a:lnTo>
                  <a:lnTo>
                    <a:pt x="0" y="1773591"/>
                  </a:lnTo>
                  <a:lnTo>
                    <a:pt x="0" y="313912"/>
                  </a:lnTo>
                  <a:close/>
                </a:path>
              </a:pathLst>
            </a:custGeom>
            <a:solidFill>
              <a:srgbClr val="000000">
                <a:alpha val="30196"/>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9129"/>
              <a:endParaRPr lang="en-IN" sz="1867" dirty="0">
                <a:solidFill>
                  <a:prstClr val="white">
                    <a:lumMod val="65000"/>
                  </a:prstClr>
                </a:solidFill>
              </a:endParaRPr>
            </a:p>
          </p:txBody>
        </p:sp>
        <p:sp>
          <p:nvSpPr>
            <p:cNvPr id="6" name="Rectangle 5">
              <a:extLst>
                <a:ext uri="{FF2B5EF4-FFF2-40B4-BE49-F238E27FC236}">
                  <a16:creationId xmlns:a16="http://schemas.microsoft.com/office/drawing/2014/main" id="{C0D0441C-52CF-4BC1-81C1-F63B306F6497}"/>
                </a:ext>
              </a:extLst>
            </p:cNvPr>
            <p:cNvSpPr/>
            <p:nvPr/>
          </p:nvSpPr>
          <p:spPr>
            <a:xfrm rot="5400000" flipH="1">
              <a:off x="9491664" y="2030063"/>
              <a:ext cx="2408733" cy="165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9129"/>
              <a:endParaRPr lang="en-IN" sz="1867" dirty="0">
                <a:solidFill>
                  <a:prstClr val="white"/>
                </a:solidFill>
              </a:endParaRPr>
            </a:p>
          </p:txBody>
        </p:sp>
      </p:grpSp>
      <p:sp>
        <p:nvSpPr>
          <p:cNvPr id="7" name="AutoShape 60">
            <a:extLst>
              <a:ext uri="{FF2B5EF4-FFF2-40B4-BE49-F238E27FC236}">
                <a16:creationId xmlns:a16="http://schemas.microsoft.com/office/drawing/2014/main" id="{B0B5F83F-8527-4AA2-8E57-E26E20B9ABEC}"/>
              </a:ext>
            </a:extLst>
          </p:cNvPr>
          <p:cNvSpPr>
            <a:spLocks noChangeAspect="1" noChangeArrowheads="1" noTextEdit="1"/>
          </p:cNvSpPr>
          <p:nvPr userDrawn="1"/>
        </p:nvSpPr>
        <p:spPr bwMode="auto">
          <a:xfrm>
            <a:off x="3534222" y="2696297"/>
            <a:ext cx="5123559" cy="15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915" tIns="46457" rIns="92915" bIns="46457" numCol="1" anchor="t" anchorCtr="0" compatLnSpc="1">
            <a:prstTxWarp prst="textNoShape">
              <a:avLst/>
            </a:prstTxWarp>
          </a:bodyPr>
          <a:lstStyle/>
          <a:p>
            <a:pPr algn="ctr" defTabSz="929129"/>
            <a:r>
              <a:rPr lang="en-IN" sz="8133" dirty="0">
                <a:solidFill>
                  <a:srgbClr val="595959"/>
                </a:solidFill>
              </a:rPr>
              <a:t>Thank you</a:t>
            </a:r>
          </a:p>
        </p:txBody>
      </p:sp>
      <p:grpSp>
        <p:nvGrpSpPr>
          <p:cNvPr id="8" name="Group 7">
            <a:extLst>
              <a:ext uri="{FF2B5EF4-FFF2-40B4-BE49-F238E27FC236}">
                <a16:creationId xmlns:a16="http://schemas.microsoft.com/office/drawing/2014/main" id="{7F8B8839-2DE8-4E32-AACE-5718126A1761}"/>
              </a:ext>
            </a:extLst>
          </p:cNvPr>
          <p:cNvGrpSpPr/>
          <p:nvPr userDrawn="1"/>
        </p:nvGrpSpPr>
        <p:grpSpPr>
          <a:xfrm>
            <a:off x="388419" y="4989095"/>
            <a:ext cx="11353773" cy="1010795"/>
            <a:chOff x="388418" y="4989095"/>
            <a:chExt cx="11353773" cy="1010794"/>
          </a:xfrm>
        </p:grpSpPr>
        <p:cxnSp>
          <p:nvCxnSpPr>
            <p:cNvPr id="9" name="Straight Connector 8">
              <a:extLst>
                <a:ext uri="{FF2B5EF4-FFF2-40B4-BE49-F238E27FC236}">
                  <a16:creationId xmlns:a16="http://schemas.microsoft.com/office/drawing/2014/main" id="{493061BB-6E88-49D5-96AC-0D4B954CFE65}"/>
                </a:ext>
              </a:extLst>
            </p:cNvPr>
            <p:cNvCxnSpPr/>
            <p:nvPr userDrawn="1"/>
          </p:nvCxnSpPr>
          <p:spPr>
            <a:xfrm>
              <a:off x="1635665"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3EF8E9F-DDCB-4541-A42F-60DCBE2D01F7}"/>
                </a:ext>
              </a:extLst>
            </p:cNvPr>
            <p:cNvCxnSpPr/>
            <p:nvPr userDrawn="1"/>
          </p:nvCxnSpPr>
          <p:spPr>
            <a:xfrm>
              <a:off x="3448423"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5E21C7-F0FC-40D8-9ED6-3186344B50E3}"/>
                </a:ext>
              </a:extLst>
            </p:cNvPr>
            <p:cNvCxnSpPr/>
            <p:nvPr userDrawn="1"/>
          </p:nvCxnSpPr>
          <p:spPr>
            <a:xfrm>
              <a:off x="5068675"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BF9EBE0-1E6B-4658-8793-8756CA68361A}"/>
                </a:ext>
              </a:extLst>
            </p:cNvPr>
            <p:cNvCxnSpPr/>
            <p:nvPr userDrawn="1"/>
          </p:nvCxnSpPr>
          <p:spPr>
            <a:xfrm>
              <a:off x="6869054"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CCAEF2-56FF-434C-A027-5AC490A216F8}"/>
                </a:ext>
              </a:extLst>
            </p:cNvPr>
            <p:cNvCxnSpPr/>
            <p:nvPr userDrawn="1"/>
          </p:nvCxnSpPr>
          <p:spPr>
            <a:xfrm>
              <a:off x="8553475"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5EF6AD-A134-4584-BD4C-16BF16437488}"/>
                </a:ext>
              </a:extLst>
            </p:cNvPr>
            <p:cNvCxnSpPr/>
            <p:nvPr userDrawn="1"/>
          </p:nvCxnSpPr>
          <p:spPr>
            <a:xfrm>
              <a:off x="10221854" y="4989095"/>
              <a:ext cx="0" cy="994610"/>
            </a:xfrm>
            <a:prstGeom prst="line">
              <a:avLst/>
            </a:prstGeom>
            <a:ln>
              <a:solidFill>
                <a:srgbClr val="54666F"/>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7E9512F-07E0-4A16-9DA9-947B2A8C3B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8418" y="4994607"/>
              <a:ext cx="11353773" cy="1005282"/>
            </a:xfrm>
            <a:prstGeom prst="rect">
              <a:avLst/>
            </a:prstGeom>
          </p:spPr>
        </p:pic>
      </p:grpSp>
      <p:pic>
        <p:nvPicPr>
          <p:cNvPr id="18" name="Picture 17">
            <a:extLst>
              <a:ext uri="{FF2B5EF4-FFF2-40B4-BE49-F238E27FC236}">
                <a16:creationId xmlns:a16="http://schemas.microsoft.com/office/drawing/2014/main" id="{D00E8AED-823F-4FE2-A1E5-33EBECA3A3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2292" y="472819"/>
            <a:ext cx="2276797" cy="1911095"/>
          </a:xfrm>
          <a:prstGeom prst="rect">
            <a:avLst/>
          </a:prstGeom>
        </p:spPr>
      </p:pic>
      <p:pic>
        <p:nvPicPr>
          <p:cNvPr id="19" name="Picture 18">
            <a:extLst>
              <a:ext uri="{FF2B5EF4-FFF2-40B4-BE49-F238E27FC236}">
                <a16:creationId xmlns:a16="http://schemas.microsoft.com/office/drawing/2014/main" id="{BC4C3551-2C7A-40BB-8A32-75878B1B01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07775" y="472819"/>
            <a:ext cx="2276797" cy="1911095"/>
          </a:xfrm>
          <a:prstGeom prst="rect">
            <a:avLst/>
          </a:prstGeom>
        </p:spPr>
      </p:pic>
    </p:spTree>
    <p:extLst>
      <p:ext uri="{BB962C8B-B14F-4D97-AF65-F5344CB8AC3E}">
        <p14:creationId xmlns:p14="http://schemas.microsoft.com/office/powerpoint/2010/main" val="18736995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2000" y="504996"/>
            <a:ext cx="10051200" cy="461655"/>
          </a:xfrm>
          <a:prstGeom prst="rect">
            <a:avLst/>
          </a:prstGeom>
        </p:spPr>
        <p:txBody>
          <a:bodyPr>
            <a:spAutoFit/>
          </a:bodyPr>
          <a:lstStyle>
            <a:lvl1pPr marL="0" marR="0" indent="0" algn="l" defTabSz="1219018" rtl="0" eaLnBrk="1" fontAlgn="auto" latinLnBrk="0" hangingPunct="1">
              <a:lnSpc>
                <a:spcPct val="100000"/>
              </a:lnSpc>
              <a:spcBef>
                <a:spcPct val="0"/>
              </a:spcBef>
              <a:spcAft>
                <a:spcPts val="0"/>
              </a:spcAft>
              <a:buClrTx/>
              <a:buSzTx/>
              <a:buFontTx/>
              <a:buNone/>
              <a:tabLst/>
              <a:defRPr kumimoji="0" lang="en-US" sz="2400" b="1" i="0" u="none" strike="noStrike" kern="1200" cap="all" spc="0" normalizeH="0" baseline="0" noProof="0" dirty="0" smtClean="0">
                <a:ln>
                  <a:noFill/>
                </a:ln>
                <a:solidFill>
                  <a:srgbClr val="595959"/>
                </a:solidFill>
                <a:effectLst/>
                <a:uLnTx/>
                <a:uFillTx/>
                <a:latin typeface="Trebuchet MS" pitchFamily="34" charset="0"/>
                <a:ea typeface="+mj-ea"/>
                <a:cs typeface="+mj-cs"/>
              </a:defRPr>
            </a:lvl1p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TITLE OF THE SLIDE GOES HERE</a:t>
            </a:r>
          </a:p>
        </p:txBody>
      </p:sp>
      <p:sp>
        <p:nvSpPr>
          <p:cNvPr id="6" name="Slide Number Placeholder 5"/>
          <p:cNvSpPr>
            <a:spLocks noGrp="1"/>
          </p:cNvSpPr>
          <p:nvPr>
            <p:ph type="sldNum" sz="quarter" idx="12"/>
          </p:nvPr>
        </p:nvSpPr>
        <p:spPr/>
        <p:txBody>
          <a:bodyPr/>
          <a:lstStyle/>
          <a:p>
            <a:fld id="{D6AB342A-830E-438F-A6A8-BEDF509AB0A8}" type="slidenum">
              <a:rPr lang="en-US" smtClean="0"/>
              <a:t>‹#›</a:t>
            </a:fld>
            <a:endParaRPr lang="en-US"/>
          </a:p>
        </p:txBody>
      </p:sp>
    </p:spTree>
    <p:extLst>
      <p:ext uri="{BB962C8B-B14F-4D97-AF65-F5344CB8AC3E}">
        <p14:creationId xmlns:p14="http://schemas.microsoft.com/office/powerpoint/2010/main" val="4254991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6044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30417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47673"/>
            <a:ext cx="9254289" cy="1034497"/>
          </a:xfrm>
        </p:spPr>
        <p:txBody>
          <a:bodyPr/>
          <a:lstStyle>
            <a:lvl1pPr>
              <a:lnSpc>
                <a:spcPct val="90000"/>
              </a:lnSpc>
              <a:defRPr b="0" i="0"/>
            </a:lvl1pPr>
          </a:lstStyle>
          <a:p>
            <a:r>
              <a:rPr lang="en-US" dirty="0"/>
              <a:t>Click to edit Master title style</a:t>
            </a:r>
          </a:p>
        </p:txBody>
      </p:sp>
      <p:sp>
        <p:nvSpPr>
          <p:cNvPr id="6" name="Slide Number Placeholder 5"/>
          <p:cNvSpPr>
            <a:spLocks noGrp="1"/>
          </p:cNvSpPr>
          <p:nvPr>
            <p:ph type="sldNum" sz="quarter" idx="12"/>
          </p:nvPr>
        </p:nvSpPr>
        <p:spPr>
          <a:xfrm>
            <a:off x="5362207" y="6435376"/>
            <a:ext cx="1401804" cy="365125"/>
          </a:xfrm>
          <a:prstGeom prst="rect">
            <a:avLst/>
          </a:prstGeom>
        </p:spPr>
        <p:txBody>
          <a:bodyPr/>
          <a:lstStyle/>
          <a:p>
            <a:fld id="{F56C8676-1494-424A-9EE1-69F4EB666BA8}" type="slidenum">
              <a:rPr lang="en-US" smtClean="0"/>
              <a:t>‹#›</a:t>
            </a:fld>
            <a:endParaRPr lang="en-US" dirty="0"/>
          </a:p>
        </p:txBody>
      </p:sp>
      <p:sp>
        <p:nvSpPr>
          <p:cNvPr id="8" name="Content Placeholder 2"/>
          <p:cNvSpPr>
            <a:spLocks noGrp="1"/>
          </p:cNvSpPr>
          <p:nvPr>
            <p:ph idx="4294967295"/>
          </p:nvPr>
        </p:nvSpPr>
        <p:spPr>
          <a:xfrm>
            <a:off x="628951" y="1538036"/>
            <a:ext cx="10792831" cy="4525963"/>
          </a:xfrm>
        </p:spPr>
        <p:txBody>
          <a:bodyPr/>
          <a:lstStyle>
            <a:lvl1pPr>
              <a:lnSpc>
                <a:spcPct val="95000"/>
              </a:lnSpc>
              <a:defRPr/>
            </a:lvl1pPr>
          </a:lstStyle>
          <a:p>
            <a:pPr lvl="0"/>
            <a:r>
              <a:rPr lang="en-US" dirty="0"/>
              <a:t>Click to edit Master text styles</a:t>
            </a:r>
          </a:p>
        </p:txBody>
      </p:sp>
    </p:spTree>
    <p:extLst>
      <p:ext uri="{BB962C8B-B14F-4D97-AF65-F5344CB8AC3E}">
        <p14:creationId xmlns:p14="http://schemas.microsoft.com/office/powerpoint/2010/main" val="37534409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4729401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72842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856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376190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81418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8394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66701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14810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4404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29328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21545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15343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4124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109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078833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57042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B9614539-1F96-A5F7-BA11-65565AF26DB6}"/>
              </a:ext>
            </a:extLst>
          </p:cNvPr>
          <p:cNvGrpSpPr>
            <a:grpSpLocks/>
          </p:cNvGrpSpPr>
          <p:nvPr userDrawn="1"/>
        </p:nvGrpSpPr>
        <p:grpSpPr bwMode="auto">
          <a:xfrm>
            <a:off x="-27518" y="-11113"/>
            <a:ext cx="12247035" cy="6881813"/>
            <a:chOff x="-20638" y="-11113"/>
            <a:chExt cx="9185276" cy="6881813"/>
          </a:xfrm>
        </p:grpSpPr>
        <p:pic>
          <p:nvPicPr>
            <p:cNvPr id="3" name="Picture 111" descr="standard white backer">
              <a:extLst>
                <a:ext uri="{FF2B5EF4-FFF2-40B4-BE49-F238E27FC236}">
                  <a16:creationId xmlns:a16="http://schemas.microsoft.com/office/drawing/2014/main" id="{46E9F741-A8BF-208E-46DA-B1F49874E7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8" y="-11113"/>
              <a:ext cx="9185276"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9" descr="Standard size PPT graphics-06">
              <a:extLst>
                <a:ext uri="{FF2B5EF4-FFF2-40B4-BE49-F238E27FC236}">
                  <a16:creationId xmlns:a16="http://schemas.microsoft.com/office/drawing/2014/main" id="{AF2A8E41-25F0-1C0F-BDA3-D8FFD094134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b="336"/>
            <a:stretch>
              <a:fillRect/>
            </a:stretch>
          </p:blipFill>
          <p:spPr bwMode="auto">
            <a:xfrm>
              <a:off x="2030413" y="2617788"/>
              <a:ext cx="7113587" cy="42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13">
            <a:extLst>
              <a:ext uri="{FF2B5EF4-FFF2-40B4-BE49-F238E27FC236}">
                <a16:creationId xmlns:a16="http://schemas.microsoft.com/office/drawing/2014/main" id="{251E078B-F814-91D6-E3AB-97B2BC61A26D}"/>
              </a:ext>
            </a:extLst>
          </p:cNvPr>
          <p:cNvSpPr>
            <a:spLocks noChangeArrowheads="1"/>
          </p:cNvSpPr>
          <p:nvPr/>
        </p:nvSpPr>
        <p:spPr bwMode="black">
          <a:xfrm>
            <a:off x="10119784"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1200">
                <a:solidFill>
                  <a:schemeClr val="tx1"/>
                </a:solidFill>
                <a:latin typeface="Arial" panose="020B0604020202020204" pitchFamily="34" charset="0"/>
                <a:ea typeface="MS PGothic" panose="020B0600070205080204" pitchFamily="34" charset="-128"/>
              </a:defRPr>
            </a:lvl1pPr>
            <a:lvl2pPr marL="742950" indent="-285750" eaLnBrk="0" hangingPunct="0">
              <a:defRPr sz="1200">
                <a:solidFill>
                  <a:schemeClr val="tx1"/>
                </a:solidFill>
                <a:latin typeface="Arial" panose="020B0604020202020204" pitchFamily="34" charset="0"/>
                <a:ea typeface="MS PGothic" panose="020B0600070205080204" pitchFamily="34" charset="-128"/>
              </a:defRPr>
            </a:lvl2pPr>
            <a:lvl3pPr marL="1143000" indent="-228600" eaLnBrk="0" hangingPunct="0">
              <a:defRPr sz="1200">
                <a:solidFill>
                  <a:schemeClr val="tx1"/>
                </a:solidFill>
                <a:latin typeface="Arial" panose="020B0604020202020204" pitchFamily="34" charset="0"/>
                <a:ea typeface="MS PGothic" panose="020B0600070205080204" pitchFamily="34" charset="-128"/>
              </a:defRPr>
            </a:lvl3pPr>
            <a:lvl4pPr marL="1600200" indent="-228600" eaLnBrk="0" hangingPunct="0">
              <a:defRPr sz="1200">
                <a:solidFill>
                  <a:schemeClr val="tx1"/>
                </a:solidFill>
                <a:latin typeface="Arial" panose="020B0604020202020204" pitchFamily="34" charset="0"/>
                <a:ea typeface="MS PGothic" panose="020B0600070205080204" pitchFamily="34" charset="-128"/>
              </a:defRPr>
            </a:lvl4pPr>
            <a:lvl5pPr marL="2057400" indent="-228600" eaLnBrk="0" hangingPunc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800"/>
              <a:t>© 2013 IBM Corporation</a:t>
            </a:r>
            <a:endParaRPr lang="en-US" altLang="en-US" sz="1800"/>
          </a:p>
        </p:txBody>
      </p:sp>
      <p:pic>
        <p:nvPicPr>
          <p:cNvPr id="6" name="Picture 110" descr="Standard size PPT graphics-05">
            <a:extLst>
              <a:ext uri="{FF2B5EF4-FFF2-40B4-BE49-F238E27FC236}">
                <a16:creationId xmlns:a16="http://schemas.microsoft.com/office/drawing/2014/main" id="{9D7F2B6C-5B2B-6ABC-5084-7F1ED321869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02684" y="303214"/>
            <a:ext cx="179493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spect="1" noChangeArrowheads="1"/>
          </p:cNvSpPr>
          <p:nvPr>
            <p:ph type="ctrTitle"/>
          </p:nvPr>
        </p:nvSpPr>
        <p:spPr>
          <a:xfrm>
            <a:off x="366184" y="2258583"/>
            <a:ext cx="10236200" cy="589392"/>
          </a:xfrm>
        </p:spPr>
        <p:txBody>
          <a:bodyPr anchor="b"/>
          <a:lstStyle>
            <a:lvl1pPr>
              <a:lnSpc>
                <a:spcPct val="95000"/>
              </a:lnSpc>
              <a:defRPr sz="3400">
                <a:solidFill>
                  <a:schemeClr val="tx1"/>
                </a:solidFill>
              </a:defRPr>
            </a:lvl1pPr>
          </a:lstStyle>
          <a:p>
            <a:pPr lvl="0"/>
            <a:r>
              <a:rPr lang="en-US" noProof="0" dirty="0"/>
              <a:t>Click to edit Master title style</a:t>
            </a:r>
          </a:p>
        </p:txBody>
      </p:sp>
      <p:sp>
        <p:nvSpPr>
          <p:cNvPr id="13" name="Rectangle 3"/>
          <p:cNvSpPr>
            <a:spLocks noGrp="1" noChangeArrowheads="1"/>
          </p:cNvSpPr>
          <p:nvPr>
            <p:ph type="subTitle" idx="1"/>
          </p:nvPr>
        </p:nvSpPr>
        <p:spPr>
          <a:xfrm>
            <a:off x="366185" y="3302001"/>
            <a:ext cx="7291916" cy="430887"/>
          </a:xfrm>
        </p:spPr>
        <p:txBody>
          <a:bodyPr/>
          <a:lstStyle>
            <a:lvl1pPr marL="0" indent="0">
              <a:spcBef>
                <a:spcPts val="0"/>
              </a:spcBef>
              <a:buFontTx/>
              <a:buNone/>
              <a:defRPr sz="2200" b="1"/>
            </a:lvl1pPr>
          </a:lstStyle>
          <a:p>
            <a:pPr lvl="0"/>
            <a:r>
              <a:rPr lang="en-US" noProof="0" dirty="0"/>
              <a:t>Click to edit Master subtitle style</a:t>
            </a:r>
          </a:p>
        </p:txBody>
      </p:sp>
    </p:spTree>
    <p:extLst>
      <p:ext uri="{BB962C8B-B14F-4D97-AF65-F5344CB8AC3E}">
        <p14:creationId xmlns:p14="http://schemas.microsoft.com/office/powerpoint/2010/main" val="22425545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7718" y="1600201"/>
            <a:ext cx="11493500" cy="15758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a:extLst>
              <a:ext uri="{FF2B5EF4-FFF2-40B4-BE49-F238E27FC236}">
                <a16:creationId xmlns:a16="http://schemas.microsoft.com/office/drawing/2014/main" id="{4C486B36-4109-18F0-5048-7B3FC47DAC9D}"/>
              </a:ext>
            </a:extLst>
          </p:cNvPr>
          <p:cNvSpPr>
            <a:spLocks noGrp="1" noChangeArrowheads="1"/>
          </p:cNvSpPr>
          <p:nvPr>
            <p:ph type="sldNum" sz="quarter" idx="10"/>
          </p:nvPr>
        </p:nvSpPr>
        <p:spPr>
          <a:ln/>
        </p:spPr>
        <p:txBody>
          <a:bodyPr/>
          <a:lstStyle>
            <a:lvl1pPr>
              <a:defRPr/>
            </a:lvl1pPr>
          </a:lstStyle>
          <a:p>
            <a:fld id="{3FEDB88D-C0A8-4678-878E-471BBB454A4B}" type="slidenum">
              <a:rPr lang="en-US" altLang="en-US"/>
              <a:pPr/>
              <a:t>‹#›</a:t>
            </a:fld>
            <a:endParaRPr lang="en-US" altLang="en-US"/>
          </a:p>
        </p:txBody>
      </p:sp>
      <p:sp>
        <p:nvSpPr>
          <p:cNvPr id="5" name="Rectangle 9">
            <a:extLst>
              <a:ext uri="{FF2B5EF4-FFF2-40B4-BE49-F238E27FC236}">
                <a16:creationId xmlns:a16="http://schemas.microsoft.com/office/drawing/2014/main" id="{F4649D19-52A3-99AB-A8F3-355278D70E51}"/>
              </a:ext>
            </a:extLst>
          </p:cNvPr>
          <p:cNvSpPr>
            <a:spLocks noGrp="1" noChangeArrowheads="1"/>
          </p:cNvSpPr>
          <p:nvPr>
            <p:ph type="dt" sz="half" idx="11"/>
          </p:nvPr>
        </p:nvSpPr>
        <p:spPr>
          <a:ln/>
        </p:spPr>
        <p:txBody>
          <a:bodyPr/>
          <a:lstStyle>
            <a:lvl1pPr>
              <a:defRPr/>
            </a:lvl1pPr>
          </a:lstStyle>
          <a:p>
            <a:fld id="{E8D2C0B3-675C-4C25-B85D-9BA896ACB0C4}" type="datetime3">
              <a:rPr lang="en-US" altLang="en-US"/>
              <a:pPr/>
              <a:t>4 March 2024</a:t>
            </a:fld>
            <a:endParaRPr lang="en-US" altLang="en-US"/>
          </a:p>
        </p:txBody>
      </p:sp>
    </p:spTree>
    <p:extLst>
      <p:ext uri="{BB962C8B-B14F-4D97-AF65-F5344CB8AC3E}">
        <p14:creationId xmlns:p14="http://schemas.microsoft.com/office/powerpoint/2010/main" val="29397663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7032"/>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57718" y="1600201"/>
            <a:ext cx="11493500" cy="15758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55601" y="1257300"/>
            <a:ext cx="11518900" cy="369332"/>
          </a:xfrm>
        </p:spPr>
        <p:txBody>
          <a:bodyPr/>
          <a:lstStyle>
            <a:lvl1pPr marL="0" indent="0">
              <a:spcBef>
                <a:spcPts val="0"/>
              </a:spcBef>
              <a:buFontTx/>
              <a:buNone/>
              <a:defRPr sz="1800" i="1">
                <a:solidFill>
                  <a:schemeClr val="tx1"/>
                </a:solidFill>
              </a:defRPr>
            </a:lvl1pPr>
            <a:lvl2pPr marL="174625" indent="0">
              <a:buFontTx/>
              <a:buNone/>
              <a:defRPr sz="1800" i="1">
                <a:solidFill>
                  <a:schemeClr val="tx1"/>
                </a:solidFill>
              </a:defRPr>
            </a:lvl2pPr>
            <a:lvl3pPr marL="339725" indent="0">
              <a:buFontTx/>
              <a:buNone/>
              <a:defRPr sz="1800" i="1">
                <a:solidFill>
                  <a:schemeClr val="tx1"/>
                </a:solidFill>
              </a:defRPr>
            </a:lvl3pPr>
            <a:lvl4pPr marL="1030287" indent="0">
              <a:buFontTx/>
              <a:buNone/>
              <a:defRPr sz="1800" i="1">
                <a:solidFill>
                  <a:schemeClr val="tx1"/>
                </a:solidFill>
              </a:defRPr>
            </a:lvl4pPr>
            <a:lvl5pPr marL="1376362" indent="0">
              <a:buFontTx/>
              <a:buNone/>
              <a:defRPr sz="1800" i="1">
                <a:solidFill>
                  <a:schemeClr val="tx1"/>
                </a:solidFill>
              </a:defRPr>
            </a:lvl5pPr>
          </a:lstStyle>
          <a:p>
            <a:pPr lvl="0"/>
            <a:r>
              <a:rPr lang="en-US" dirty="0"/>
              <a:t>Click to edit Master text styles</a:t>
            </a:r>
          </a:p>
        </p:txBody>
      </p:sp>
      <p:sp>
        <p:nvSpPr>
          <p:cNvPr id="4" name="Rectangle 7">
            <a:extLst>
              <a:ext uri="{FF2B5EF4-FFF2-40B4-BE49-F238E27FC236}">
                <a16:creationId xmlns:a16="http://schemas.microsoft.com/office/drawing/2014/main" id="{5FB53975-28C1-0BB1-446E-25BAF04F3009}"/>
              </a:ext>
            </a:extLst>
          </p:cNvPr>
          <p:cNvSpPr>
            <a:spLocks noGrp="1" noChangeArrowheads="1"/>
          </p:cNvSpPr>
          <p:nvPr>
            <p:ph type="sldNum" sz="quarter" idx="14"/>
          </p:nvPr>
        </p:nvSpPr>
        <p:spPr>
          <a:ln/>
        </p:spPr>
        <p:txBody>
          <a:bodyPr/>
          <a:lstStyle>
            <a:lvl1pPr>
              <a:defRPr/>
            </a:lvl1pPr>
          </a:lstStyle>
          <a:p>
            <a:fld id="{26B80793-3467-4EE2-A37D-83E01F98C9B3}" type="slidenum">
              <a:rPr lang="en-US" altLang="en-US"/>
              <a:pPr/>
              <a:t>‹#›</a:t>
            </a:fld>
            <a:endParaRPr lang="en-US" altLang="en-US"/>
          </a:p>
        </p:txBody>
      </p:sp>
      <p:sp>
        <p:nvSpPr>
          <p:cNvPr id="5" name="Rectangle 9">
            <a:extLst>
              <a:ext uri="{FF2B5EF4-FFF2-40B4-BE49-F238E27FC236}">
                <a16:creationId xmlns:a16="http://schemas.microsoft.com/office/drawing/2014/main" id="{1CD5D454-EFE6-540F-F99E-D874845CF71A}"/>
              </a:ext>
            </a:extLst>
          </p:cNvPr>
          <p:cNvSpPr>
            <a:spLocks noGrp="1" noChangeArrowheads="1"/>
          </p:cNvSpPr>
          <p:nvPr>
            <p:ph type="dt" sz="half" idx="15"/>
          </p:nvPr>
        </p:nvSpPr>
        <p:spPr>
          <a:ln/>
        </p:spPr>
        <p:txBody>
          <a:bodyPr/>
          <a:lstStyle>
            <a:lvl1pPr>
              <a:defRPr/>
            </a:lvl1pPr>
          </a:lstStyle>
          <a:p>
            <a:fld id="{15BB1258-8480-4104-A0AD-B9258F973059}" type="datetime3">
              <a:rPr lang="en-US" altLang="en-US"/>
              <a:pPr/>
              <a:t>4 March 2024</a:t>
            </a:fld>
            <a:endParaRPr lang="en-US" altLang="en-US"/>
          </a:p>
        </p:txBody>
      </p:sp>
    </p:spTree>
    <p:extLst>
      <p:ext uri="{BB962C8B-B14F-4D97-AF65-F5344CB8AC3E}">
        <p14:creationId xmlns:p14="http://schemas.microsoft.com/office/powerpoint/2010/main" val="14355056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Line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7032"/>
          </a:xfrm>
        </p:spPr>
        <p:txBody>
          <a:bodyPr/>
          <a:lstStyle>
            <a:lvl1pPr>
              <a:defRPr/>
            </a:lvl1pPr>
          </a:lstStyle>
          <a:p>
            <a:r>
              <a:rPr lang="en-US" dirty="0"/>
              <a:t>Click to edit Master title style</a:t>
            </a:r>
          </a:p>
        </p:txBody>
      </p:sp>
      <p:sp>
        <p:nvSpPr>
          <p:cNvPr id="8" name="Text Placeholder 7"/>
          <p:cNvSpPr>
            <a:spLocks noGrp="1"/>
          </p:cNvSpPr>
          <p:nvPr>
            <p:ph type="body" sz="quarter" idx="13"/>
          </p:nvPr>
        </p:nvSpPr>
        <p:spPr>
          <a:xfrm>
            <a:off x="355601" y="1257300"/>
            <a:ext cx="11518900" cy="369332"/>
          </a:xfrm>
        </p:spPr>
        <p:txBody>
          <a:bodyPr/>
          <a:lstStyle>
            <a:lvl1pPr marL="0" indent="0">
              <a:spcBef>
                <a:spcPts val="0"/>
              </a:spcBef>
              <a:buFontTx/>
              <a:buNone/>
              <a:defRPr sz="1800" i="1">
                <a:solidFill>
                  <a:schemeClr val="tx1"/>
                </a:solidFill>
              </a:defRPr>
            </a:lvl1pPr>
            <a:lvl2pPr marL="174625" indent="0">
              <a:buFontTx/>
              <a:buNone/>
              <a:defRPr sz="1800" i="1">
                <a:solidFill>
                  <a:schemeClr val="tx1"/>
                </a:solidFill>
              </a:defRPr>
            </a:lvl2pPr>
            <a:lvl3pPr marL="339725" indent="0">
              <a:buFontTx/>
              <a:buNone/>
              <a:defRPr sz="1800" i="1">
                <a:solidFill>
                  <a:schemeClr val="tx1"/>
                </a:solidFill>
              </a:defRPr>
            </a:lvl3pPr>
            <a:lvl4pPr marL="1030287" indent="0">
              <a:buFontTx/>
              <a:buNone/>
              <a:defRPr sz="1800" i="1">
                <a:solidFill>
                  <a:schemeClr val="tx1"/>
                </a:solidFill>
              </a:defRPr>
            </a:lvl4pPr>
            <a:lvl5pPr marL="1376362" indent="0">
              <a:buFontTx/>
              <a:buNone/>
              <a:defRPr sz="1800" i="1">
                <a:solidFill>
                  <a:schemeClr val="tx1"/>
                </a:solidFill>
              </a:defRPr>
            </a:lvl5pPr>
          </a:lstStyle>
          <a:p>
            <a:pPr lvl="0"/>
            <a:r>
              <a:rPr lang="en-US" dirty="0"/>
              <a:t>Click to edit Master text styles</a:t>
            </a:r>
          </a:p>
        </p:txBody>
      </p:sp>
      <p:sp>
        <p:nvSpPr>
          <p:cNvPr id="3" name="Rectangle 7">
            <a:extLst>
              <a:ext uri="{FF2B5EF4-FFF2-40B4-BE49-F238E27FC236}">
                <a16:creationId xmlns:a16="http://schemas.microsoft.com/office/drawing/2014/main" id="{6366B8BE-D4B0-071D-F648-E051E58A87A3}"/>
              </a:ext>
            </a:extLst>
          </p:cNvPr>
          <p:cNvSpPr>
            <a:spLocks noGrp="1" noChangeArrowheads="1"/>
          </p:cNvSpPr>
          <p:nvPr>
            <p:ph type="sldNum" sz="quarter" idx="14"/>
          </p:nvPr>
        </p:nvSpPr>
        <p:spPr>
          <a:ln/>
        </p:spPr>
        <p:txBody>
          <a:bodyPr/>
          <a:lstStyle>
            <a:lvl1pPr>
              <a:defRPr/>
            </a:lvl1pPr>
          </a:lstStyle>
          <a:p>
            <a:fld id="{66BA58FF-F598-42E0-8618-DDC5A4EF66D2}" type="slidenum">
              <a:rPr lang="en-US" altLang="en-US"/>
              <a:pPr/>
              <a:t>‹#›</a:t>
            </a:fld>
            <a:endParaRPr lang="en-US" altLang="en-US"/>
          </a:p>
        </p:txBody>
      </p:sp>
      <p:sp>
        <p:nvSpPr>
          <p:cNvPr id="4" name="Rectangle 9">
            <a:extLst>
              <a:ext uri="{FF2B5EF4-FFF2-40B4-BE49-F238E27FC236}">
                <a16:creationId xmlns:a16="http://schemas.microsoft.com/office/drawing/2014/main" id="{5DFB23DA-49FB-67C9-CDDD-44A955CA237C}"/>
              </a:ext>
            </a:extLst>
          </p:cNvPr>
          <p:cNvSpPr>
            <a:spLocks noGrp="1" noChangeArrowheads="1"/>
          </p:cNvSpPr>
          <p:nvPr>
            <p:ph type="dt" sz="half" idx="15"/>
          </p:nvPr>
        </p:nvSpPr>
        <p:spPr>
          <a:ln/>
        </p:spPr>
        <p:txBody>
          <a:bodyPr/>
          <a:lstStyle>
            <a:lvl1pPr>
              <a:defRPr/>
            </a:lvl1pPr>
          </a:lstStyle>
          <a:p>
            <a:fld id="{B121C31A-A2FA-43DE-A597-CC001E8E8EDB}" type="datetime3">
              <a:rPr lang="en-US" altLang="en-US"/>
              <a:pPr/>
              <a:t>4 March 2024</a:t>
            </a:fld>
            <a:endParaRPr lang="en-US" altLang="en-US"/>
          </a:p>
        </p:txBody>
      </p:sp>
    </p:spTree>
    <p:extLst>
      <p:ext uri="{BB962C8B-B14F-4D97-AF65-F5344CB8AC3E}">
        <p14:creationId xmlns:p14="http://schemas.microsoft.com/office/powerpoint/2010/main" val="1184036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7032"/>
          </a:xfrm>
        </p:spPr>
        <p:txBody>
          <a:bodyPr/>
          <a:lstStyle>
            <a:lvl1pPr>
              <a:defRPr/>
            </a:lvl1pPr>
          </a:lstStyle>
          <a:p>
            <a:r>
              <a:rPr lang="en-US" dirty="0"/>
              <a:t>Click to edit Master title style</a:t>
            </a:r>
          </a:p>
        </p:txBody>
      </p:sp>
      <p:sp>
        <p:nvSpPr>
          <p:cNvPr id="8" name="Text Placeholder 7"/>
          <p:cNvSpPr>
            <a:spLocks noGrp="1"/>
          </p:cNvSpPr>
          <p:nvPr>
            <p:ph type="body" sz="quarter" idx="13"/>
          </p:nvPr>
        </p:nvSpPr>
        <p:spPr>
          <a:xfrm>
            <a:off x="355601" y="1257300"/>
            <a:ext cx="11518900" cy="369332"/>
          </a:xfrm>
        </p:spPr>
        <p:txBody>
          <a:bodyPr/>
          <a:lstStyle>
            <a:lvl1pPr marL="0" indent="0">
              <a:spcBef>
                <a:spcPts val="0"/>
              </a:spcBef>
              <a:buFontTx/>
              <a:buNone/>
              <a:defRPr sz="1800" i="1">
                <a:solidFill>
                  <a:schemeClr val="tx1"/>
                </a:solidFill>
              </a:defRPr>
            </a:lvl1pPr>
            <a:lvl2pPr marL="174625" indent="0">
              <a:buFontTx/>
              <a:buNone/>
              <a:defRPr sz="1800" i="1">
                <a:solidFill>
                  <a:schemeClr val="tx1"/>
                </a:solidFill>
              </a:defRPr>
            </a:lvl2pPr>
            <a:lvl3pPr marL="339725" indent="0">
              <a:buFontTx/>
              <a:buNone/>
              <a:defRPr sz="1800" i="1">
                <a:solidFill>
                  <a:schemeClr val="tx1"/>
                </a:solidFill>
              </a:defRPr>
            </a:lvl3pPr>
            <a:lvl4pPr marL="1030287" indent="0">
              <a:buFontTx/>
              <a:buNone/>
              <a:defRPr sz="1800" i="1">
                <a:solidFill>
                  <a:schemeClr val="tx1"/>
                </a:solidFill>
              </a:defRPr>
            </a:lvl4pPr>
            <a:lvl5pPr marL="1376362" indent="0">
              <a:buFontTx/>
              <a:buNone/>
              <a:defRPr sz="1800" i="1">
                <a:solidFill>
                  <a:schemeClr val="tx1"/>
                </a:solidFill>
              </a:defRPr>
            </a:lvl5pPr>
          </a:lstStyle>
          <a:p>
            <a:pPr lvl="0"/>
            <a:r>
              <a:rPr lang="en-US" dirty="0"/>
              <a:t>Click to edit Master text styles</a:t>
            </a:r>
          </a:p>
        </p:txBody>
      </p:sp>
      <p:sp>
        <p:nvSpPr>
          <p:cNvPr id="3" name="Rectangle 7">
            <a:extLst>
              <a:ext uri="{FF2B5EF4-FFF2-40B4-BE49-F238E27FC236}">
                <a16:creationId xmlns:a16="http://schemas.microsoft.com/office/drawing/2014/main" id="{DC032D41-16E8-B7A3-F6AE-ABF51273DF76}"/>
              </a:ext>
            </a:extLst>
          </p:cNvPr>
          <p:cNvSpPr>
            <a:spLocks noGrp="1" noChangeArrowheads="1"/>
          </p:cNvSpPr>
          <p:nvPr>
            <p:ph type="sldNum" sz="quarter" idx="14"/>
          </p:nvPr>
        </p:nvSpPr>
        <p:spPr>
          <a:ln/>
        </p:spPr>
        <p:txBody>
          <a:bodyPr/>
          <a:lstStyle>
            <a:lvl1pPr>
              <a:defRPr/>
            </a:lvl1pPr>
          </a:lstStyle>
          <a:p>
            <a:fld id="{13F20B8A-AF29-4C45-B9A9-1D5C32981943}" type="slidenum">
              <a:rPr lang="en-US" altLang="en-US"/>
              <a:pPr/>
              <a:t>‹#›</a:t>
            </a:fld>
            <a:endParaRPr lang="en-US" altLang="en-US"/>
          </a:p>
        </p:txBody>
      </p:sp>
      <p:sp>
        <p:nvSpPr>
          <p:cNvPr id="4" name="Rectangle 9">
            <a:extLst>
              <a:ext uri="{FF2B5EF4-FFF2-40B4-BE49-F238E27FC236}">
                <a16:creationId xmlns:a16="http://schemas.microsoft.com/office/drawing/2014/main" id="{9D25690F-9550-20F0-8919-11F10D318667}"/>
              </a:ext>
            </a:extLst>
          </p:cNvPr>
          <p:cNvSpPr>
            <a:spLocks noGrp="1" noChangeArrowheads="1"/>
          </p:cNvSpPr>
          <p:nvPr>
            <p:ph type="dt" sz="half" idx="15"/>
          </p:nvPr>
        </p:nvSpPr>
        <p:spPr>
          <a:ln/>
        </p:spPr>
        <p:txBody>
          <a:bodyPr/>
          <a:lstStyle>
            <a:lvl1pPr>
              <a:defRPr/>
            </a:lvl1pPr>
          </a:lstStyle>
          <a:p>
            <a:fld id="{0CF8114F-4865-4B8F-8F15-797A38FF4CCD}" type="datetime3">
              <a:rPr lang="en-US" altLang="en-US"/>
              <a:pPr/>
              <a:t>4 March 2024</a:t>
            </a:fld>
            <a:endParaRPr lang="en-US" altLang="en-US"/>
          </a:p>
        </p:txBody>
      </p:sp>
    </p:spTree>
    <p:extLst>
      <p:ext uri="{BB962C8B-B14F-4D97-AF65-F5344CB8AC3E}">
        <p14:creationId xmlns:p14="http://schemas.microsoft.com/office/powerpoint/2010/main" val="6925366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7718" y="1600201"/>
            <a:ext cx="5645149" cy="984885"/>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lang="en-US" dirty="0" smtClean="0"/>
            </a:lvl1pPr>
            <a:lvl2pPr>
              <a:defRPr lang="en-US" dirty="0" smtClean="0"/>
            </a:lvl2pPr>
            <a:lvl3pPr>
              <a:defRPr lang="en-US" dirty="0"/>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06067" y="1600201"/>
            <a:ext cx="5645151" cy="984885"/>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lang="en-US" dirty="0" smtClean="0"/>
            </a:lvl1pPr>
            <a:lvl2pPr>
              <a:defRPr lang="en-US" dirty="0" smtClean="0"/>
            </a:lvl2pPr>
            <a:lvl3pPr>
              <a:defRPr lang="en-US" dirty="0"/>
            </a:lvl3pPr>
          </a:lstStyle>
          <a:p>
            <a:pPr lvl="0"/>
            <a:r>
              <a:rPr lang="en-US" dirty="0"/>
              <a:t>Click to edit Master text styles</a:t>
            </a:r>
          </a:p>
          <a:p>
            <a:pPr lvl="1"/>
            <a:r>
              <a:rPr lang="en-US" dirty="0"/>
              <a:t>Second level</a:t>
            </a:r>
          </a:p>
          <a:p>
            <a:pPr lvl="2"/>
            <a:r>
              <a:rPr lang="en-US" dirty="0"/>
              <a:t>Third </a:t>
            </a:r>
            <a:r>
              <a:rPr lang="en-US" dirty="0" err="1"/>
              <a:t>levelifth</a:t>
            </a:r>
            <a:r>
              <a:rPr lang="en-US" dirty="0"/>
              <a:t> level</a:t>
            </a:r>
          </a:p>
        </p:txBody>
      </p:sp>
      <p:sp>
        <p:nvSpPr>
          <p:cNvPr id="5" name="Rectangle 7">
            <a:extLst>
              <a:ext uri="{FF2B5EF4-FFF2-40B4-BE49-F238E27FC236}">
                <a16:creationId xmlns:a16="http://schemas.microsoft.com/office/drawing/2014/main" id="{C4DE74B3-5F01-5064-8D05-6682A64F285C}"/>
              </a:ext>
            </a:extLst>
          </p:cNvPr>
          <p:cNvSpPr>
            <a:spLocks noGrp="1" noChangeArrowheads="1"/>
          </p:cNvSpPr>
          <p:nvPr>
            <p:ph type="sldNum" sz="quarter" idx="10"/>
          </p:nvPr>
        </p:nvSpPr>
        <p:spPr>
          <a:ln/>
        </p:spPr>
        <p:txBody>
          <a:bodyPr/>
          <a:lstStyle>
            <a:lvl1pPr>
              <a:defRPr/>
            </a:lvl1pPr>
          </a:lstStyle>
          <a:p>
            <a:fld id="{11A6EE6B-52AE-4ABC-944F-0E46B6B8667C}" type="slidenum">
              <a:rPr lang="en-US" altLang="en-US"/>
              <a:pPr/>
              <a:t>‹#›</a:t>
            </a:fld>
            <a:endParaRPr lang="en-US" altLang="en-US"/>
          </a:p>
        </p:txBody>
      </p:sp>
      <p:sp>
        <p:nvSpPr>
          <p:cNvPr id="6" name="Rectangle 9">
            <a:extLst>
              <a:ext uri="{FF2B5EF4-FFF2-40B4-BE49-F238E27FC236}">
                <a16:creationId xmlns:a16="http://schemas.microsoft.com/office/drawing/2014/main" id="{219DC4BF-0E3B-57B1-FD20-ACFD9C93ADF0}"/>
              </a:ext>
            </a:extLst>
          </p:cNvPr>
          <p:cNvSpPr>
            <a:spLocks noGrp="1" noChangeArrowheads="1"/>
          </p:cNvSpPr>
          <p:nvPr>
            <p:ph type="dt" sz="half" idx="11"/>
          </p:nvPr>
        </p:nvSpPr>
        <p:spPr>
          <a:ln/>
        </p:spPr>
        <p:txBody>
          <a:bodyPr/>
          <a:lstStyle>
            <a:lvl1pPr>
              <a:defRPr/>
            </a:lvl1pPr>
          </a:lstStyle>
          <a:p>
            <a:fld id="{094952E4-E210-4AA7-9EEC-37D97AC94349}" type="datetime3">
              <a:rPr lang="en-US" altLang="en-US"/>
              <a:pPr/>
              <a:t>4 March 2024</a:t>
            </a:fld>
            <a:endParaRPr lang="en-US" altLang="en-US"/>
          </a:p>
        </p:txBody>
      </p:sp>
    </p:spTree>
    <p:extLst>
      <p:ext uri="{BB962C8B-B14F-4D97-AF65-F5344CB8AC3E}">
        <p14:creationId xmlns:p14="http://schemas.microsoft.com/office/powerpoint/2010/main" val="1318367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a:xfrm>
            <a:off x="963084" y="2501901"/>
            <a:ext cx="10363200" cy="646331"/>
          </a:xfrm>
        </p:spPr>
        <p:txBody>
          <a:bodyPr anchor="b"/>
          <a:lstStyle>
            <a:lvl1pPr algn="l">
              <a:defRPr sz="4000" b="1" cap="none" baseline="0"/>
            </a:lvl1pPr>
          </a:lstStyle>
          <a:p>
            <a:r>
              <a:rPr lang="en-US" dirty="0"/>
              <a:t>Click to edit Master title style</a:t>
            </a:r>
          </a:p>
        </p:txBody>
      </p:sp>
      <p:sp>
        <p:nvSpPr>
          <p:cNvPr id="3" name="Text Placeholder 2"/>
          <p:cNvSpPr>
            <a:spLocks noGrp="1"/>
          </p:cNvSpPr>
          <p:nvPr>
            <p:ph type="body" idx="1"/>
          </p:nvPr>
        </p:nvSpPr>
        <p:spPr>
          <a:xfrm>
            <a:off x="963084" y="3162300"/>
            <a:ext cx="10363200" cy="400110"/>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a:extLst>
              <a:ext uri="{FF2B5EF4-FFF2-40B4-BE49-F238E27FC236}">
                <a16:creationId xmlns:a16="http://schemas.microsoft.com/office/drawing/2014/main" id="{CA0BA065-FD74-C06E-192B-56F600FC789E}"/>
              </a:ext>
            </a:extLst>
          </p:cNvPr>
          <p:cNvSpPr>
            <a:spLocks noGrp="1" noChangeArrowheads="1"/>
          </p:cNvSpPr>
          <p:nvPr>
            <p:ph type="sldNum" sz="quarter" idx="10"/>
          </p:nvPr>
        </p:nvSpPr>
        <p:spPr>
          <a:ln/>
        </p:spPr>
        <p:txBody>
          <a:bodyPr/>
          <a:lstStyle>
            <a:lvl1pPr>
              <a:defRPr/>
            </a:lvl1pPr>
          </a:lstStyle>
          <a:p>
            <a:fld id="{9E9EDE67-0CBA-4D4E-9AFC-B369FD5D194E}" type="slidenum">
              <a:rPr lang="en-US" altLang="en-US"/>
              <a:pPr/>
              <a:t>‹#›</a:t>
            </a:fld>
            <a:endParaRPr lang="en-US" altLang="en-US"/>
          </a:p>
        </p:txBody>
      </p:sp>
      <p:sp>
        <p:nvSpPr>
          <p:cNvPr id="5" name="Rectangle 9">
            <a:extLst>
              <a:ext uri="{FF2B5EF4-FFF2-40B4-BE49-F238E27FC236}">
                <a16:creationId xmlns:a16="http://schemas.microsoft.com/office/drawing/2014/main" id="{68834422-15A8-44F3-0D8E-79AF07CFFEA2}"/>
              </a:ext>
            </a:extLst>
          </p:cNvPr>
          <p:cNvSpPr>
            <a:spLocks noGrp="1" noChangeArrowheads="1"/>
          </p:cNvSpPr>
          <p:nvPr>
            <p:ph type="dt" sz="half" idx="11"/>
          </p:nvPr>
        </p:nvSpPr>
        <p:spPr>
          <a:ln/>
        </p:spPr>
        <p:txBody>
          <a:bodyPr/>
          <a:lstStyle>
            <a:lvl1pPr>
              <a:defRPr/>
            </a:lvl1pPr>
          </a:lstStyle>
          <a:p>
            <a:fld id="{826BB1EA-5732-48BC-B638-BD42F64ECBF3}" type="datetime3">
              <a:rPr lang="en-US" altLang="en-US"/>
              <a:pPr/>
              <a:t>4 March 2024</a:t>
            </a:fld>
            <a:endParaRPr lang="en-US" altLang="en-US"/>
          </a:p>
        </p:txBody>
      </p:sp>
    </p:spTree>
    <p:extLst>
      <p:ext uri="{BB962C8B-B14F-4D97-AF65-F5344CB8AC3E}">
        <p14:creationId xmlns:p14="http://schemas.microsoft.com/office/powerpoint/2010/main" val="36076277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a:extLst>
              <a:ext uri="{FF2B5EF4-FFF2-40B4-BE49-F238E27FC236}">
                <a16:creationId xmlns:a16="http://schemas.microsoft.com/office/drawing/2014/main" id="{059E1645-E2F5-9CDE-2F12-D29DBC8AEF30}"/>
              </a:ext>
            </a:extLst>
          </p:cNvPr>
          <p:cNvSpPr>
            <a:spLocks noGrp="1" noChangeArrowheads="1"/>
          </p:cNvSpPr>
          <p:nvPr>
            <p:ph type="sldNum" sz="quarter" idx="10"/>
          </p:nvPr>
        </p:nvSpPr>
        <p:spPr>
          <a:ln/>
        </p:spPr>
        <p:txBody>
          <a:bodyPr/>
          <a:lstStyle>
            <a:lvl1pPr>
              <a:defRPr/>
            </a:lvl1pPr>
          </a:lstStyle>
          <a:p>
            <a:fld id="{CD519129-9A65-46C7-8789-EC6A10B53B8A}" type="slidenum">
              <a:rPr lang="en-US" altLang="en-US"/>
              <a:pPr/>
              <a:t>‹#›</a:t>
            </a:fld>
            <a:endParaRPr lang="en-US" altLang="en-US"/>
          </a:p>
        </p:txBody>
      </p:sp>
      <p:sp>
        <p:nvSpPr>
          <p:cNvPr id="4" name="Rectangle 9">
            <a:extLst>
              <a:ext uri="{FF2B5EF4-FFF2-40B4-BE49-F238E27FC236}">
                <a16:creationId xmlns:a16="http://schemas.microsoft.com/office/drawing/2014/main" id="{23D88740-8C30-2C80-33A9-FC2C631F7742}"/>
              </a:ext>
            </a:extLst>
          </p:cNvPr>
          <p:cNvSpPr>
            <a:spLocks noGrp="1" noChangeArrowheads="1"/>
          </p:cNvSpPr>
          <p:nvPr>
            <p:ph type="dt" sz="half" idx="11"/>
          </p:nvPr>
        </p:nvSpPr>
        <p:spPr>
          <a:ln/>
        </p:spPr>
        <p:txBody>
          <a:bodyPr/>
          <a:lstStyle>
            <a:lvl1pPr>
              <a:defRPr/>
            </a:lvl1pPr>
          </a:lstStyle>
          <a:p>
            <a:fld id="{37D3BEC5-9A4A-45B9-8315-FA134C1FE0C9}" type="datetime3">
              <a:rPr lang="en-US" altLang="en-US"/>
              <a:pPr/>
              <a:t>4 March 2024</a:t>
            </a:fld>
            <a:endParaRPr lang="en-US" altLang="en-US"/>
          </a:p>
        </p:txBody>
      </p:sp>
    </p:spTree>
    <p:extLst>
      <p:ext uri="{BB962C8B-B14F-4D97-AF65-F5344CB8AC3E}">
        <p14:creationId xmlns:p14="http://schemas.microsoft.com/office/powerpoint/2010/main" val="27752294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208D197A-4D5C-DAE0-A5E2-8FA5C200AC1C}"/>
              </a:ext>
            </a:extLst>
          </p:cNvPr>
          <p:cNvSpPr>
            <a:spLocks noGrp="1" noChangeArrowheads="1"/>
          </p:cNvSpPr>
          <p:nvPr>
            <p:ph type="sldNum" sz="quarter" idx="10"/>
          </p:nvPr>
        </p:nvSpPr>
        <p:spPr>
          <a:ln/>
        </p:spPr>
        <p:txBody>
          <a:bodyPr/>
          <a:lstStyle>
            <a:lvl1pPr>
              <a:defRPr/>
            </a:lvl1pPr>
          </a:lstStyle>
          <a:p>
            <a:fld id="{931D1B65-5C7E-4245-836B-F58A8F588C4E}" type="slidenum">
              <a:rPr lang="en-US" altLang="en-US"/>
              <a:pPr/>
              <a:t>‹#›</a:t>
            </a:fld>
            <a:endParaRPr lang="en-US" altLang="en-US"/>
          </a:p>
        </p:txBody>
      </p:sp>
      <p:sp>
        <p:nvSpPr>
          <p:cNvPr id="3" name="Rectangle 9">
            <a:extLst>
              <a:ext uri="{FF2B5EF4-FFF2-40B4-BE49-F238E27FC236}">
                <a16:creationId xmlns:a16="http://schemas.microsoft.com/office/drawing/2014/main" id="{D32B8058-EF4D-AC2E-E65C-4C4543B6359B}"/>
              </a:ext>
            </a:extLst>
          </p:cNvPr>
          <p:cNvSpPr>
            <a:spLocks noGrp="1" noChangeArrowheads="1"/>
          </p:cNvSpPr>
          <p:nvPr>
            <p:ph type="dt" sz="half" idx="11"/>
          </p:nvPr>
        </p:nvSpPr>
        <p:spPr>
          <a:ln/>
        </p:spPr>
        <p:txBody>
          <a:bodyPr/>
          <a:lstStyle>
            <a:lvl1pPr>
              <a:defRPr/>
            </a:lvl1pPr>
          </a:lstStyle>
          <a:p>
            <a:fld id="{21D63D6B-7EE3-4857-B943-CFB8895327CA}" type="datetime3">
              <a:rPr lang="en-US" altLang="en-US"/>
              <a:pPr/>
              <a:t>4 March 2024</a:t>
            </a:fld>
            <a:endParaRPr lang="en-US" altLang="en-US"/>
          </a:p>
        </p:txBody>
      </p:sp>
    </p:spTree>
    <p:extLst>
      <p:ext uri="{BB962C8B-B14F-4D97-AF65-F5344CB8AC3E}">
        <p14:creationId xmlns:p14="http://schemas.microsoft.com/office/powerpoint/2010/main" val="1947834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6862325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18" y="615950"/>
            <a:ext cx="11493500" cy="393700"/>
          </a:xfrm>
        </p:spPr>
        <p:txBody>
          <a:bodyPr/>
          <a:lstStyle/>
          <a:p>
            <a:r>
              <a:rPr lang="en-US" dirty="0"/>
              <a:t>Click to edit Master title style</a:t>
            </a:r>
          </a:p>
        </p:txBody>
      </p:sp>
      <p:sp>
        <p:nvSpPr>
          <p:cNvPr id="7" name="Text Placeholder 6"/>
          <p:cNvSpPr>
            <a:spLocks noGrp="1"/>
          </p:cNvSpPr>
          <p:nvPr>
            <p:ph type="body" sz="quarter" idx="13"/>
          </p:nvPr>
        </p:nvSpPr>
        <p:spPr>
          <a:xfrm>
            <a:off x="357717" y="881490"/>
            <a:ext cx="11521016" cy="369332"/>
          </a:xfrm>
        </p:spPr>
        <p:txBody>
          <a:bodyPr/>
          <a:lstStyle>
            <a:lvl1pPr marL="0" indent="0">
              <a:buFontTx/>
              <a:buNone/>
              <a:defRPr sz="1800" i="1"/>
            </a:lvl1pPr>
            <a:lvl2pPr marL="174625" indent="0">
              <a:buFontTx/>
              <a:buNone/>
              <a:defRPr sz="1800" i="1"/>
            </a:lvl2pPr>
            <a:lvl3pPr marL="339725" indent="0">
              <a:buFontTx/>
              <a:buNone/>
              <a:defRPr sz="1800" i="1"/>
            </a:lvl3pPr>
            <a:lvl4pPr marL="1030287" indent="0">
              <a:buFontTx/>
              <a:buNone/>
              <a:defRPr sz="1800" i="1"/>
            </a:lvl4pPr>
            <a:lvl5pPr marL="1376362" indent="0">
              <a:buFontTx/>
              <a:buNone/>
              <a:defRPr sz="1800" i="1"/>
            </a:lvl5pPr>
          </a:lstStyle>
          <a:p>
            <a:pPr lvl="0"/>
            <a:r>
              <a:rPr lang="en-US" dirty="0"/>
              <a:t>Click to edit Master text styles</a:t>
            </a:r>
          </a:p>
        </p:txBody>
      </p:sp>
      <p:sp>
        <p:nvSpPr>
          <p:cNvPr id="3" name="Rectangle 7">
            <a:extLst>
              <a:ext uri="{FF2B5EF4-FFF2-40B4-BE49-F238E27FC236}">
                <a16:creationId xmlns:a16="http://schemas.microsoft.com/office/drawing/2014/main" id="{6F9047E3-57EB-926A-CD8B-967CC2D92608}"/>
              </a:ext>
            </a:extLst>
          </p:cNvPr>
          <p:cNvSpPr>
            <a:spLocks noGrp="1" noChangeArrowheads="1"/>
          </p:cNvSpPr>
          <p:nvPr>
            <p:ph type="sldNum" sz="quarter" idx="14"/>
          </p:nvPr>
        </p:nvSpPr>
        <p:spPr/>
        <p:txBody>
          <a:bodyPr/>
          <a:lstStyle>
            <a:lvl1pPr>
              <a:defRPr>
                <a:solidFill>
                  <a:srgbClr val="000000"/>
                </a:solidFill>
              </a:defRPr>
            </a:lvl1pPr>
          </a:lstStyle>
          <a:p>
            <a:fld id="{412D07AE-6472-4B54-AF8B-1D897ECDCD14}" type="slidenum">
              <a:rPr lang="en-US" altLang="en-US"/>
              <a:pPr/>
              <a:t>‹#›</a:t>
            </a:fld>
            <a:endParaRPr lang="en-US" altLang="en-US"/>
          </a:p>
        </p:txBody>
      </p:sp>
      <p:sp>
        <p:nvSpPr>
          <p:cNvPr id="4" name="Rectangle 8">
            <a:extLst>
              <a:ext uri="{FF2B5EF4-FFF2-40B4-BE49-F238E27FC236}">
                <a16:creationId xmlns:a16="http://schemas.microsoft.com/office/drawing/2014/main" id="{A07E8FC4-C954-E22B-47DD-603CB8B13097}"/>
              </a:ext>
            </a:extLst>
          </p:cNvPr>
          <p:cNvSpPr>
            <a:spLocks noGrp="1" noChangeArrowheads="1"/>
          </p:cNvSpPr>
          <p:nvPr>
            <p:ph type="ftr" sz="quarter" idx="15"/>
          </p:nvPr>
        </p:nvSpPr>
        <p:spPr>
          <a:xfrm>
            <a:off x="2364317" y="6537325"/>
            <a:ext cx="7924800" cy="184150"/>
          </a:xfrm>
          <a:prstGeom prst="rect">
            <a:avLst/>
          </a:prstGeom>
        </p:spPr>
        <p:txBody>
          <a:bodyPr/>
          <a:lstStyle>
            <a:lvl1pPr>
              <a:defRPr>
                <a:latin typeface="Arial" charset="0"/>
                <a:ea typeface="ＭＳ Ｐゴシック" pitchFamily="34" charset="-128"/>
                <a:cs typeface="ＭＳ Ｐゴシック" charset="0"/>
              </a:defRPr>
            </a:lvl1pPr>
          </a:lstStyle>
          <a:p>
            <a:pPr>
              <a:defRPr/>
            </a:pPr>
            <a:r>
              <a:rPr lang="en-US"/>
              <a:t>DRAFT: IBM Confidential until June 2, 2013</a:t>
            </a:r>
            <a:endParaRPr lang="en-US" dirty="0"/>
          </a:p>
        </p:txBody>
      </p:sp>
    </p:spTree>
    <p:extLst>
      <p:ext uri="{BB962C8B-B14F-4D97-AF65-F5344CB8AC3E}">
        <p14:creationId xmlns:p14="http://schemas.microsoft.com/office/powerpoint/2010/main" val="3559330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953056-AA5A-9916-5374-223C29B4E93B}"/>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solidFill>
                <a:srgbClr val="333333"/>
              </a:solidFill>
            </a:endParaRPr>
          </a:p>
        </p:txBody>
      </p:sp>
      <p:sp>
        <p:nvSpPr>
          <p:cNvPr id="3" name="2016 Copyright">
            <a:extLst>
              <a:ext uri="{FF2B5EF4-FFF2-40B4-BE49-F238E27FC236}">
                <a16:creationId xmlns:a16="http://schemas.microsoft.com/office/drawing/2014/main" id="{129D2209-8C44-748D-FB59-379121C38BC4}"/>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pic>
        <p:nvPicPr>
          <p:cNvPr id="4" name="Logo" descr="C:\Users\rchernick\Desktop\Lock-up rgb.png">
            <a:extLst>
              <a:ext uri="{FF2B5EF4-FFF2-40B4-BE49-F238E27FC236}">
                <a16:creationId xmlns:a16="http://schemas.microsoft.com/office/drawing/2014/main" id="{BBBF812B-9005-9D84-1A80-423BD6E629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751" y="2256368"/>
            <a:ext cx="10289116" cy="164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8636586"/>
      </p:ext>
    </p:extLst>
  </p:cSld>
  <p:clrMapOvr>
    <a:masterClrMapping/>
  </p:clrMapOvr>
  <p:transition spd="med">
    <p:fade/>
  </p:transition>
  <p:hf sldNum="0"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CC5C775-E7BC-1CD0-4940-28FC064DE60D}"/>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2F3438DF-55B7-2B82-BF9D-68BA737E4A05}"/>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42334A46-15A5-41D7-8D73-53474ADD5D71}"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8EA9A9A0-09CF-73DF-13A4-F90EBBFD2F02}"/>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8" name="Title"/>
          <p:cNvSpPr>
            <a:spLocks noGrp="1"/>
          </p:cNvSpPr>
          <p:nvPr>
            <p:ph type="title"/>
          </p:nvPr>
        </p:nvSpPr>
        <p:spPr>
          <a:xfrm>
            <a:off x="487679" y="365760"/>
            <a:ext cx="11399520" cy="487680"/>
          </a:xfrm>
        </p:spPr>
        <p:txBody>
          <a:bodyPr/>
          <a:lstStyle>
            <a:lvl1pPr>
              <a:defRPr sz="3467" baseline="0">
                <a:solidFill>
                  <a:schemeClr val="tx1"/>
                </a:solidFill>
              </a:defRPr>
            </a:lvl1pPr>
          </a:lstStyle>
          <a:p>
            <a:r>
              <a:rPr lang="en-US"/>
              <a:t>Click to edit Master title style</a:t>
            </a:r>
            <a:endParaRPr lang="en-US" dirty="0"/>
          </a:p>
        </p:txBody>
      </p:sp>
      <p:sp>
        <p:nvSpPr>
          <p:cNvPr id="9" name="Text"/>
          <p:cNvSpPr>
            <a:spLocks noGrp="1"/>
          </p:cNvSpPr>
          <p:nvPr>
            <p:ph idx="1"/>
          </p:nvPr>
        </p:nvSpPr>
        <p:spPr>
          <a:xfrm>
            <a:off x="487680" y="1219200"/>
            <a:ext cx="11399520" cy="4791456"/>
          </a:xfrm>
        </p:spPr>
        <p:txBody>
          <a:bodyPr/>
          <a:lstStyle>
            <a:lvl1pPr marL="219451" indent="-219451">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83769697"/>
      </p:ext>
    </p:extLst>
  </p:cSld>
  <p:clrMapOvr>
    <a:masterClrMapping/>
  </p:clrMapOvr>
  <p:transition spd="med">
    <p:fade/>
  </p:transition>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DF16224-E962-E296-26FB-DA2C20A55020}"/>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0120FECF-2804-3111-EE3A-6673885FF5AB}"/>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F776F9C-EB8D-4AA4-B8EE-00ADFFA26D9B}"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17AF65D2-9AA6-4832-15B7-A7EC5CCC2172}"/>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8" name="Title"/>
          <p:cNvSpPr>
            <a:spLocks noGrp="1"/>
          </p:cNvSpPr>
          <p:nvPr>
            <p:ph type="title"/>
          </p:nvPr>
        </p:nvSpPr>
        <p:spPr>
          <a:xfrm>
            <a:off x="487679" y="365761"/>
            <a:ext cx="11399520" cy="480132"/>
          </a:xfrm>
        </p:spPr>
        <p:txBody>
          <a:bodyPr/>
          <a:lstStyle>
            <a:lvl1pPr>
              <a:defRPr sz="3467" baseline="0">
                <a:solidFill>
                  <a:schemeClr val="tx1"/>
                </a:solidFill>
              </a:defRPr>
            </a:lvl1pPr>
          </a:lstStyle>
          <a:p>
            <a:r>
              <a:rPr lang="en-US"/>
              <a:t>Click to edit Master title style</a:t>
            </a:r>
            <a:endParaRPr lang="en-US" dirty="0"/>
          </a:p>
        </p:txBody>
      </p:sp>
      <p:sp>
        <p:nvSpPr>
          <p:cNvPr id="9" name="Text"/>
          <p:cNvSpPr>
            <a:spLocks noGrp="1"/>
          </p:cNvSpPr>
          <p:nvPr>
            <p:ph idx="1"/>
          </p:nvPr>
        </p:nvSpPr>
        <p:spPr>
          <a:xfrm>
            <a:off x="487680" y="1694688"/>
            <a:ext cx="11399520" cy="4315968"/>
          </a:xfrm>
        </p:spPr>
        <p:txBody>
          <a:bodyPr/>
          <a:lstStyle>
            <a:lvl1pPr marL="219451" indent="-219451">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158168197"/>
      </p:ext>
    </p:extLst>
  </p:cSld>
  <p:clrMapOvr>
    <a:masterClrMapping/>
  </p:clrMapOvr>
  <p:transition spd="med">
    <p:fade/>
  </p:transition>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E4A42C72-5E83-16BA-959E-1DFDDA308398}"/>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F86EC861-0CB9-DB37-618A-9B7D4F9A9B65}"/>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F762A39-A1AE-4877-BD7C-AB3AFFCEE090}"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D0FA3F5B-3969-EEA8-FECF-121C5B518ED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baseline="0"/>
            </a:lvl1pPr>
          </a:lstStyle>
          <a:p>
            <a:r>
              <a:rPr lang="en-US"/>
              <a:t>Click to edit Master title style</a:t>
            </a:r>
            <a:endParaRPr lang="en-US" dirty="0"/>
          </a:p>
        </p:txBody>
      </p:sp>
      <p:sp>
        <p:nvSpPr>
          <p:cNvPr id="10" name="Text"/>
          <p:cNvSpPr>
            <a:spLocks noGrp="1"/>
          </p:cNvSpPr>
          <p:nvPr>
            <p:ph idx="1"/>
          </p:nvPr>
        </p:nvSpPr>
        <p:spPr>
          <a:xfrm>
            <a:off x="487680" y="1463040"/>
            <a:ext cx="11399520" cy="4547616"/>
          </a:xfrm>
        </p:spPr>
        <p:txBody>
          <a:bodyPr/>
          <a:lstStyle>
            <a:lvl1pPr marL="219451" indent="-219451">
              <a:spcAft>
                <a:spcPts val="400"/>
              </a:spcAft>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9" name="Subtitle"/>
          <p:cNvSpPr>
            <a:spLocks noGrp="1"/>
          </p:cNvSpPr>
          <p:nvPr>
            <p:ph type="body" sz="quarter" idx="12"/>
          </p:nvPr>
        </p:nvSpPr>
        <p:spPr>
          <a:xfrm>
            <a:off x="487680" y="914400"/>
            <a:ext cx="11399520" cy="365760"/>
          </a:xfrm>
        </p:spPr>
        <p:txBody>
          <a:bodyPr/>
          <a:lstStyle>
            <a:lvl1pPr marL="0" indent="0">
              <a:lnSpc>
                <a:spcPct val="100000"/>
              </a:lnSpc>
              <a:spcAft>
                <a:spcPts val="0"/>
              </a:spcAft>
              <a:buFontTx/>
              <a:buNone/>
              <a:defRPr sz="1867" b="1" baseline="0">
                <a:solidFill>
                  <a:schemeClr val="accent4"/>
                </a:solidFill>
                <a:latin typeface="Arial" pitchFamily="34" charset="0"/>
                <a:cs typeface="Arial" pitchFamily="34" charset="0"/>
              </a:defRPr>
            </a:lvl1pPr>
            <a:lvl2pPr marL="0" indent="0">
              <a:lnSpc>
                <a:spcPct val="100000"/>
              </a:lnSpc>
              <a:spcAft>
                <a:spcPts val="0"/>
              </a:spcAft>
              <a:buFontTx/>
              <a:buNone/>
              <a:defRPr sz="1867" b="1">
                <a:solidFill>
                  <a:schemeClr val="accent4"/>
                </a:solidFill>
                <a:latin typeface="Arial" pitchFamily="34" charset="0"/>
                <a:cs typeface="Arial" pitchFamily="34" charset="0"/>
              </a:defRPr>
            </a:lvl2pPr>
            <a:lvl3pPr marL="0" indent="0">
              <a:lnSpc>
                <a:spcPct val="100000"/>
              </a:lnSpc>
              <a:spcAft>
                <a:spcPts val="0"/>
              </a:spcAft>
              <a:buFontTx/>
              <a:buNone/>
              <a:defRPr sz="1867" b="1">
                <a:solidFill>
                  <a:schemeClr val="accent4"/>
                </a:solidFill>
                <a:latin typeface="Arial" pitchFamily="34" charset="0"/>
                <a:cs typeface="Arial" pitchFamily="34" charset="0"/>
              </a:defRPr>
            </a:lvl3pPr>
            <a:lvl4pPr marL="0" indent="0">
              <a:lnSpc>
                <a:spcPct val="100000"/>
              </a:lnSpc>
              <a:spcAft>
                <a:spcPts val="0"/>
              </a:spcAft>
              <a:buFontTx/>
              <a:buNone/>
              <a:defRPr sz="1867" b="1">
                <a:solidFill>
                  <a:schemeClr val="accent4"/>
                </a:solidFill>
                <a:latin typeface="Arial" pitchFamily="34" charset="0"/>
                <a:cs typeface="Arial" pitchFamily="34" charset="0"/>
              </a:defRPr>
            </a:lvl4pPr>
            <a:lvl5pPr marL="0" indent="0">
              <a:lnSpc>
                <a:spcPct val="100000"/>
              </a:lnSpc>
              <a:spcAft>
                <a:spcPts val="0"/>
              </a:spcAft>
              <a:buFontTx/>
              <a:buNone/>
              <a:defRPr sz="1867" b="1">
                <a:solidFill>
                  <a:schemeClr val="accent4"/>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1839916924"/>
      </p:ext>
    </p:extLst>
  </p:cSld>
  <p:clrMapOvr>
    <a:masterClrMapping/>
  </p:clrMapOvr>
  <p:transition spd="med">
    <p:fade/>
  </p:transition>
  <p:hf sldNum="0"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36926BB-779F-5994-9AEF-6E8E791D03E6}"/>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955985A6-0110-0966-714E-DC106B33AFAA}"/>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A8E5DD1D-43C4-444D-B165-449ABD8A8151}"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25812167-6DEC-80C4-61A9-61BCCBAFE3C6}"/>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8" name="Title"/>
          <p:cNvSpPr>
            <a:spLocks noGrp="1"/>
          </p:cNvSpPr>
          <p:nvPr>
            <p:ph type="title"/>
          </p:nvPr>
        </p:nvSpPr>
        <p:spPr>
          <a:xfrm>
            <a:off x="487680" y="365760"/>
            <a:ext cx="11399520" cy="487680"/>
          </a:xfrm>
        </p:spPr>
        <p:txBody>
          <a:bodyPr/>
          <a:lstStyle>
            <a:lvl1pPr>
              <a:defRPr/>
            </a:lvl1pPr>
          </a:lstStyle>
          <a:p>
            <a:r>
              <a:rPr lang="en-US"/>
              <a:t>Click to edit Master title style</a:t>
            </a:r>
            <a:endParaRPr lang="en-US" dirty="0"/>
          </a:p>
        </p:txBody>
      </p:sp>
      <p:sp>
        <p:nvSpPr>
          <p:cNvPr id="6"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735659743"/>
      </p:ext>
    </p:extLst>
  </p:cSld>
  <p:clrMapOvr>
    <a:masterClrMapping/>
  </p:clrMapOvr>
  <p:transition spd="med">
    <p:fade/>
  </p:transition>
  <p:hf sldNum="0"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ement of 1">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4E3B0DB-7CDB-2A5A-C041-13C0240E57D5}"/>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0ABF7DF5-2047-1F15-9FD8-00EACE7B7200}"/>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25FF8A7C-5D43-47BF-8C47-2372F1033A1E}"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910FE1DA-38C2-BCD3-0F66-45D841E3A9FF}"/>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9" name="Text"/>
          <p:cNvSpPr>
            <a:spLocks noGrp="1"/>
          </p:cNvSpPr>
          <p:nvPr>
            <p:ph idx="1"/>
          </p:nvPr>
        </p:nvSpPr>
        <p:spPr>
          <a:xfrm>
            <a:off x="3120813" y="2042493"/>
            <a:ext cx="8412480" cy="1653116"/>
          </a:xfrm>
        </p:spPr>
        <p:txBody>
          <a:bodyPr anchor="ctr"/>
          <a:lstStyle>
            <a:lvl1pPr marL="0" indent="0" algn="l">
              <a:spcBef>
                <a:spcPts val="0"/>
              </a:spcBef>
              <a:spcAft>
                <a:spcPts val="0"/>
              </a:spcAft>
              <a:buClr>
                <a:srgbClr val="669933"/>
              </a:buClr>
              <a:buFont typeface="Arial Black" pitchFamily="34" charset="0"/>
              <a:buNone/>
              <a:defRPr sz="37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3" name="Picture Placeholder 2"/>
          <p:cNvSpPr>
            <a:spLocks noGrp="1"/>
          </p:cNvSpPr>
          <p:nvPr>
            <p:ph type="pic" sz="quarter" idx="10"/>
          </p:nvPr>
        </p:nvSpPr>
        <p:spPr>
          <a:xfrm>
            <a:off x="487680" y="2042493"/>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846309886"/>
      </p:ext>
    </p:extLst>
  </p:cSld>
  <p:clrMapOvr>
    <a:masterClrMapping/>
  </p:clrMapOvr>
  <p:transition spd="med">
    <p:fade/>
  </p:transition>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atement of 2">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E6A8740-5D9A-4C25-F1B4-459C97F32BED}"/>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F067DAD3-D05D-87AF-682C-888DAEB7AC3B}"/>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0AF93D23-CABA-4D8E-8144-142C6D2CD999}"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9F788EA7-9C25-C9B5-411A-0AB0C3F014D4}"/>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9" name="Text"/>
          <p:cNvSpPr>
            <a:spLocks noGrp="1"/>
          </p:cNvSpPr>
          <p:nvPr>
            <p:ph idx="1"/>
          </p:nvPr>
        </p:nvSpPr>
        <p:spPr>
          <a:xfrm>
            <a:off x="3120813" y="975361"/>
            <a:ext cx="8290560" cy="1653116"/>
          </a:xfrm>
        </p:spPr>
        <p:txBody>
          <a:bodyPr anchor="ctr"/>
          <a:lstStyle>
            <a:lvl1pPr marL="0" indent="0" algn="l">
              <a:spcBef>
                <a:spcPts val="0"/>
              </a:spcBef>
              <a:spcAft>
                <a:spcPts val="0"/>
              </a:spcAft>
              <a:buClr>
                <a:srgbClr val="669933"/>
              </a:buClr>
              <a:buFont typeface="Arial Black" pitchFamily="34" charset="0"/>
              <a:buNone/>
              <a:defRPr sz="3467"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8" name="Text"/>
          <p:cNvSpPr>
            <a:spLocks noGrp="1"/>
          </p:cNvSpPr>
          <p:nvPr>
            <p:ph idx="11"/>
          </p:nvPr>
        </p:nvSpPr>
        <p:spPr>
          <a:xfrm>
            <a:off x="3120813" y="3410850"/>
            <a:ext cx="8290560" cy="1653116"/>
          </a:xfrm>
        </p:spPr>
        <p:txBody>
          <a:bodyPr anchor="ctr"/>
          <a:lstStyle>
            <a:lvl1pPr marL="0" indent="0" algn="l">
              <a:spcBef>
                <a:spcPts val="0"/>
              </a:spcBef>
              <a:spcAft>
                <a:spcPts val="0"/>
              </a:spcAft>
              <a:buClr>
                <a:srgbClr val="669933"/>
              </a:buClr>
              <a:buFont typeface="Arial Black" pitchFamily="34" charset="0"/>
              <a:buNone/>
              <a:defRPr sz="3467"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12" name="Picture Placeholder 2"/>
          <p:cNvSpPr>
            <a:spLocks noGrp="1"/>
          </p:cNvSpPr>
          <p:nvPr>
            <p:ph type="pic" sz="quarter" idx="12"/>
          </p:nvPr>
        </p:nvSpPr>
        <p:spPr>
          <a:xfrm>
            <a:off x="487680" y="3410850"/>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3" name="Picture Placeholder 2"/>
          <p:cNvSpPr>
            <a:spLocks noGrp="1"/>
          </p:cNvSpPr>
          <p:nvPr>
            <p:ph type="pic" sz="quarter" idx="10"/>
          </p:nvPr>
        </p:nvSpPr>
        <p:spPr>
          <a:xfrm>
            <a:off x="487680" y="975361"/>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131130928"/>
      </p:ext>
    </p:extLst>
  </p:cSld>
  <p:clrMapOvr>
    <a:masterClrMapping/>
  </p:clrMapOvr>
  <p:transition spd="med">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tatement of 3">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DCCFE71-D555-0488-A76F-F8309613094A}"/>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CCABBCBF-1B86-D4B8-6610-7877F1980F78}"/>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8048D2C-F7CC-4C02-B5F0-BFA3B0B22863}"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DC83D59F-0942-9E15-C201-89D3F8905CC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9" name="Text"/>
          <p:cNvSpPr>
            <a:spLocks noGrp="1"/>
          </p:cNvSpPr>
          <p:nvPr>
            <p:ph idx="1"/>
          </p:nvPr>
        </p:nvSpPr>
        <p:spPr>
          <a:xfrm>
            <a:off x="487679"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12" name="Text"/>
          <p:cNvSpPr>
            <a:spLocks noGrp="1"/>
          </p:cNvSpPr>
          <p:nvPr>
            <p:ph idx="11"/>
          </p:nvPr>
        </p:nvSpPr>
        <p:spPr>
          <a:xfrm>
            <a:off x="4541519"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14" name="Text"/>
          <p:cNvSpPr>
            <a:spLocks noGrp="1"/>
          </p:cNvSpPr>
          <p:nvPr>
            <p:ph idx="13"/>
          </p:nvPr>
        </p:nvSpPr>
        <p:spPr>
          <a:xfrm>
            <a:off x="8595360"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a:t>Click to edit Master text styles</a:t>
            </a:r>
          </a:p>
        </p:txBody>
      </p:sp>
      <p:sp>
        <p:nvSpPr>
          <p:cNvPr id="3" name="Picture Placeholder 2"/>
          <p:cNvSpPr>
            <a:spLocks noGrp="1"/>
          </p:cNvSpPr>
          <p:nvPr>
            <p:ph type="pic" sz="quarter" idx="10"/>
          </p:nvPr>
        </p:nvSpPr>
        <p:spPr>
          <a:xfrm>
            <a:off x="969432" y="1173482"/>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3" name="Picture Placeholder 2"/>
          <p:cNvSpPr>
            <a:spLocks noGrp="1"/>
          </p:cNvSpPr>
          <p:nvPr>
            <p:ph type="pic" sz="quarter" idx="12"/>
          </p:nvPr>
        </p:nvSpPr>
        <p:spPr>
          <a:xfrm>
            <a:off x="5023272" y="1173482"/>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5" name="Picture Placeholder 2"/>
          <p:cNvSpPr>
            <a:spLocks noGrp="1"/>
          </p:cNvSpPr>
          <p:nvPr>
            <p:ph type="pic" sz="quarter" idx="14"/>
          </p:nvPr>
        </p:nvSpPr>
        <p:spPr>
          <a:xfrm>
            <a:off x="9077114" y="1173482"/>
            <a:ext cx="2328333" cy="1653116"/>
          </a:xfrm>
        </p:spPr>
        <p:txBody>
          <a:bodyPr rtlCol="0" anchor="ctr">
            <a:noAutofit/>
          </a:bodyPr>
          <a:lstStyle>
            <a:lvl1pPr marL="0" indent="0" algn="ctr">
              <a:buNone/>
              <a:defRPr sz="1867"/>
            </a:lvl1pPr>
          </a:lstStyle>
          <a:p>
            <a:pPr lvl="0"/>
            <a:r>
              <a:rPr lang="en-US" noProof="0" dirty="0"/>
              <a:t>Click icon to add picture</a:t>
            </a:r>
          </a:p>
        </p:txBody>
      </p:sp>
      <p:sp>
        <p:nvSpPr>
          <p:cNvPr id="10"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378650401"/>
      </p:ext>
    </p:extLst>
  </p:cSld>
  <p:clrMapOvr>
    <a:masterClrMapping/>
  </p:clrMapOvr>
  <p:transition spd="med">
    <p:fade/>
  </p:transition>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 first instance">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9F3F2784-B2AE-94AC-7211-8DBB6867EE21}"/>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5" name="Page #">
            <a:extLst>
              <a:ext uri="{FF2B5EF4-FFF2-40B4-BE49-F238E27FC236}">
                <a16:creationId xmlns:a16="http://schemas.microsoft.com/office/drawing/2014/main" id="{9B27B9AF-0B89-D3E7-C535-540EB3FAB11B}"/>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3DA977D-7363-4111-8C5F-094DF6A89E4B}"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FAE6758F-3CE2-61C5-4E1C-D42133B74C2B}"/>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baseline="0">
                <a:solidFill>
                  <a:schemeClr val="tx1"/>
                </a:solidFill>
              </a:defRPr>
            </a:lvl1pPr>
          </a:lstStyle>
          <a:p>
            <a:r>
              <a:rPr lang="en-US"/>
              <a:t>Click to edit Master title style</a:t>
            </a:r>
            <a:endParaRPr lang="en-US" dirty="0"/>
          </a:p>
        </p:txBody>
      </p:sp>
      <p:sp>
        <p:nvSpPr>
          <p:cNvPr id="3" name="Agenda"/>
          <p:cNvSpPr>
            <a:spLocks noGrp="1"/>
          </p:cNvSpPr>
          <p:nvPr>
            <p:ph idx="1"/>
          </p:nvPr>
        </p:nvSpPr>
        <p:spPr>
          <a:xfrm>
            <a:off x="487680" y="1219200"/>
            <a:ext cx="11399520" cy="5035296"/>
          </a:xfrm>
        </p:spPr>
        <p:txBody>
          <a:bodyPr/>
          <a:lstStyle>
            <a:lvl1pPr marL="243834" indent="-243834">
              <a:spcBef>
                <a:spcPts val="1200"/>
              </a:spcBef>
              <a:spcAft>
                <a:spcPts val="1200"/>
              </a:spcAft>
              <a:buClrTx/>
              <a:buSzPct val="100000"/>
              <a:buFont typeface="Arial Black" pitchFamily="34" charset="0"/>
              <a:buChar char="›"/>
              <a:defRPr sz="3200" b="0" i="1">
                <a:solidFill>
                  <a:schemeClr val="accent4"/>
                </a:solidFill>
                <a:latin typeface="Georgia" pitchFamily="18" charset="0"/>
                <a:cs typeface="Adobe Arabic" pitchFamily="18" charset="-78"/>
              </a:defRPr>
            </a:lvl1pPr>
            <a:lvl2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2pPr>
            <a:lvl3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3pPr>
            <a:lvl4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4pPr>
            <a:lvl5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8173545"/>
      </p:ext>
    </p:extLst>
  </p:cSld>
  <p:clrMapOvr>
    <a:masterClrMapping/>
  </p:clrMapOvr>
  <p:transition spd="med">
    <p:fade/>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00477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genda - instance 2+">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ED064B04-0008-40F8-8783-F48CE21F8D31}"/>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5" name="Page #">
            <a:extLst>
              <a:ext uri="{FF2B5EF4-FFF2-40B4-BE49-F238E27FC236}">
                <a16:creationId xmlns:a16="http://schemas.microsoft.com/office/drawing/2014/main" id="{97A2B193-6C22-76D5-98DC-329390B36923}"/>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B09CD553-F29E-43B7-B7A6-A02AD69567E4}"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DA601044-945E-B48B-BDCB-14D65E3289AA}"/>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365760"/>
            <a:ext cx="11399520" cy="486664"/>
          </a:xfrm>
        </p:spPr>
        <p:txBody>
          <a:bodyPr/>
          <a:lstStyle>
            <a:lvl1pPr>
              <a:defRPr>
                <a:solidFill>
                  <a:schemeClr val="tx1"/>
                </a:solidFill>
              </a:defRPr>
            </a:lvl1pPr>
          </a:lstStyle>
          <a:p>
            <a:r>
              <a:rPr lang="en-US"/>
              <a:t>Click to edit Master title style</a:t>
            </a:r>
            <a:endParaRPr lang="en-US" dirty="0"/>
          </a:p>
        </p:txBody>
      </p:sp>
      <p:sp>
        <p:nvSpPr>
          <p:cNvPr id="3" name="Agenda"/>
          <p:cNvSpPr>
            <a:spLocks noGrp="1"/>
          </p:cNvSpPr>
          <p:nvPr>
            <p:ph idx="1"/>
          </p:nvPr>
        </p:nvSpPr>
        <p:spPr>
          <a:xfrm>
            <a:off x="487680" y="1219200"/>
            <a:ext cx="11399520" cy="5035296"/>
          </a:xfrm>
        </p:spPr>
        <p:txBody>
          <a:bodyPr/>
          <a:lstStyle>
            <a:lvl1pPr marL="243834" indent="-243834">
              <a:spcBef>
                <a:spcPts val="1200"/>
              </a:spcBef>
              <a:spcAft>
                <a:spcPts val="1200"/>
              </a:spcAft>
              <a:buClrTx/>
              <a:buSzPct val="100000"/>
              <a:buFont typeface="Arial Black" pitchFamily="34" charset="0"/>
              <a:buChar char="›"/>
              <a:defRPr sz="3200" b="0" i="1">
                <a:solidFill>
                  <a:srgbClr val="AAAAAA"/>
                </a:solidFill>
                <a:latin typeface="Georgia" pitchFamily="18" charset="0"/>
                <a:cs typeface="Adobe Arabic" pitchFamily="18" charset="-78"/>
              </a:defRPr>
            </a:lvl1pPr>
            <a:lvl2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2pPr>
            <a:lvl3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3pPr>
            <a:lvl4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4pPr>
            <a:lvl5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053046"/>
      </p:ext>
    </p:extLst>
  </p:cSld>
  <p:clrMapOvr>
    <a:masterClrMapping/>
  </p:clrMapOvr>
  <p:transition spd="med">
    <p:fade/>
  </p:transition>
  <p:hf sldNum="0"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ll graphic Layout">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FF2F7437-9A61-5449-F961-2D0034E1366F}"/>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Rectangle 3">
            <a:extLst>
              <a:ext uri="{FF2B5EF4-FFF2-40B4-BE49-F238E27FC236}">
                <a16:creationId xmlns:a16="http://schemas.microsoft.com/office/drawing/2014/main" id="{9E7EEFF5-3D12-438B-89EB-89C87C18EB0F}"/>
              </a:ext>
            </a:extLst>
          </p:cNvPr>
          <p:cNvSpPr/>
          <p:nvPr userDrawn="1"/>
        </p:nvSpPr>
        <p:spPr>
          <a:xfrm>
            <a:off x="182033" y="1"/>
            <a:ext cx="3657600" cy="6557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7" name="Page #">
            <a:extLst>
              <a:ext uri="{FF2B5EF4-FFF2-40B4-BE49-F238E27FC236}">
                <a16:creationId xmlns:a16="http://schemas.microsoft.com/office/drawing/2014/main" id="{AE292755-8EB8-40CA-A9E2-A78A4E8B6940}"/>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882406A8-1636-4AB5-82D3-07AA28ECB50B}" type="slidenum">
              <a:rPr lang="en-US" altLang="en-US" sz="800" b="1">
                <a:solidFill>
                  <a:schemeClr val="bg1"/>
                </a:solidFill>
              </a:rPr>
              <a:pPr algn="r"/>
              <a:t>‹#›</a:t>
            </a:fld>
            <a:endParaRPr lang="en-US" altLang="en-US" sz="800" b="1">
              <a:solidFill>
                <a:schemeClr val="bg1"/>
              </a:solidFill>
            </a:endParaRPr>
          </a:p>
        </p:txBody>
      </p:sp>
      <p:sp>
        <p:nvSpPr>
          <p:cNvPr id="8" name="2016 Copyright">
            <a:extLst>
              <a:ext uri="{FF2B5EF4-FFF2-40B4-BE49-F238E27FC236}">
                <a16:creationId xmlns:a16="http://schemas.microsoft.com/office/drawing/2014/main" id="{D03AB5B8-F724-8091-251D-C6AC2A3D704C}"/>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1"/>
          <p:cNvSpPr>
            <a:spLocks noGrp="1"/>
          </p:cNvSpPr>
          <p:nvPr>
            <p:ph type="title"/>
          </p:nvPr>
        </p:nvSpPr>
        <p:spPr>
          <a:xfrm>
            <a:off x="487680" y="365760"/>
            <a:ext cx="3048000" cy="812402"/>
          </a:xfrm>
        </p:spPr>
        <p:txBody>
          <a:bodyPr/>
          <a:lstStyle>
            <a:lvl1pPr>
              <a:defRPr sz="2933" baseline="0">
                <a:solidFill>
                  <a:schemeClr val="tx1"/>
                </a:solidFill>
              </a:defRPr>
            </a:lvl1pPr>
          </a:lstStyle>
          <a:p>
            <a:r>
              <a:rPr lang="en-US"/>
              <a:t>Click to edit Master title style</a:t>
            </a:r>
            <a:endParaRPr lang="en-US" dirty="0"/>
          </a:p>
        </p:txBody>
      </p:sp>
      <p:sp>
        <p:nvSpPr>
          <p:cNvPr id="5" name="Content Placeholder 4"/>
          <p:cNvSpPr>
            <a:spLocks noGrp="1"/>
          </p:cNvSpPr>
          <p:nvPr>
            <p:ph sz="quarter" idx="10"/>
          </p:nvPr>
        </p:nvSpPr>
        <p:spPr>
          <a:xfrm>
            <a:off x="4145280" y="365759"/>
            <a:ext cx="7741920" cy="5644896"/>
          </a:xfrm>
        </p:spPr>
        <p:txBody>
          <a:bodyPr anchor="ctr"/>
          <a:lstStyle>
            <a:lvl1pPr marL="0" indent="0" algn="ctr">
              <a:buNone/>
              <a:defRPr sz="2400"/>
            </a:lvl1pPr>
            <a:lvl3pPr>
              <a:buClr>
                <a:schemeClr val="tx2"/>
              </a:buClr>
              <a:defRPr/>
            </a:lvl3pPr>
            <a:lvl4pPr>
              <a:buClr>
                <a:schemeClr val="tx2"/>
              </a:buClr>
              <a:defRPr/>
            </a:lvl4pPr>
            <a:lvl5pPr>
              <a:buClr>
                <a:schemeClr val="tx2"/>
              </a:buClr>
              <a:defRPr/>
            </a:lvl5pPr>
          </a:lstStyle>
          <a:p>
            <a:pPr lvl="0"/>
            <a:r>
              <a:rPr lang="en-US"/>
              <a:t>Click to edit Master text styles</a:t>
            </a:r>
          </a:p>
        </p:txBody>
      </p:sp>
      <p:sp>
        <p:nvSpPr>
          <p:cNvPr id="6" name="Source line"/>
          <p:cNvSpPr>
            <a:spLocks noGrp="1"/>
          </p:cNvSpPr>
          <p:nvPr>
            <p:ph type="body" sz="half" idx="2"/>
          </p:nvPr>
        </p:nvSpPr>
        <p:spPr>
          <a:xfrm>
            <a:off x="4145280" y="6216136"/>
            <a:ext cx="77419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678696998"/>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8EFA9E8-215D-1538-07E4-4ECB0D3704DE}"/>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4" name="Page #">
            <a:extLst>
              <a:ext uri="{FF2B5EF4-FFF2-40B4-BE49-F238E27FC236}">
                <a16:creationId xmlns:a16="http://schemas.microsoft.com/office/drawing/2014/main" id="{D9D6BD8B-7038-E7AD-3EBB-361EDF210A6B}"/>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C25530D2-593C-4530-A8C2-3AA29D29AF63}" type="slidenum">
              <a:rPr lang="en-US" altLang="en-US" sz="800" b="1">
                <a:solidFill>
                  <a:schemeClr val="bg1"/>
                </a:solidFill>
              </a:rPr>
              <a:pPr algn="r"/>
              <a:t>‹#›</a:t>
            </a:fld>
            <a:endParaRPr lang="en-US" altLang="en-US" sz="800" b="1">
              <a:solidFill>
                <a:schemeClr val="bg1"/>
              </a:solidFill>
            </a:endParaRPr>
          </a:p>
        </p:txBody>
      </p:sp>
      <p:sp>
        <p:nvSpPr>
          <p:cNvPr id="5" name="2016 Copyright">
            <a:extLst>
              <a:ext uri="{FF2B5EF4-FFF2-40B4-BE49-F238E27FC236}">
                <a16:creationId xmlns:a16="http://schemas.microsoft.com/office/drawing/2014/main" id="{1D123B7F-FACE-947B-4880-F9234B7F4BF1}"/>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7" name="Title"/>
          <p:cNvSpPr>
            <a:spLocks noGrp="1"/>
          </p:cNvSpPr>
          <p:nvPr>
            <p:ph type="title"/>
          </p:nvPr>
        </p:nvSpPr>
        <p:spPr>
          <a:xfrm>
            <a:off x="487680" y="365760"/>
            <a:ext cx="11399520" cy="487680"/>
          </a:xfrm>
        </p:spPr>
        <p:txBody>
          <a:bodyPr/>
          <a:lstStyle>
            <a:lvl1pPr>
              <a:defRPr baseline="0"/>
            </a:lvl1pPr>
          </a:lstStyle>
          <a:p>
            <a:r>
              <a:rPr lang="en-US"/>
              <a:t>Click to edit Master title style</a:t>
            </a:r>
            <a:endParaRPr lang="en-US" dirty="0"/>
          </a:p>
        </p:txBody>
      </p:sp>
      <p:sp>
        <p:nvSpPr>
          <p:cNvPr id="3" name="Next Steps"/>
          <p:cNvSpPr>
            <a:spLocks noGrp="1"/>
          </p:cNvSpPr>
          <p:nvPr>
            <p:ph idx="1"/>
          </p:nvPr>
        </p:nvSpPr>
        <p:spPr>
          <a:xfrm>
            <a:off x="487680" y="1219200"/>
            <a:ext cx="11399520" cy="5035296"/>
          </a:xfrm>
        </p:spPr>
        <p:txBody>
          <a:bodyPr/>
          <a:lstStyle>
            <a:lvl1pPr marL="487668" indent="-487668">
              <a:spcBef>
                <a:spcPts val="1200"/>
              </a:spcBef>
              <a:buClr>
                <a:schemeClr val="accent4"/>
              </a:buClr>
              <a:buSzPct val="100000"/>
              <a:buFont typeface="+mj-lt"/>
              <a:buAutoNum type="arabicPeriod"/>
              <a:defRPr sz="2933" b="0" i="0">
                <a:solidFill>
                  <a:schemeClr val="tx1"/>
                </a:solidFill>
                <a:latin typeface="Arial" pitchFamily="34" charset="0"/>
                <a:cs typeface="Arial" pitchFamily="34" charset="0"/>
              </a:defRPr>
            </a:lvl1pPr>
            <a:lvl2pPr marL="914377" indent="-219451">
              <a:spcBef>
                <a:spcPts val="400"/>
              </a:spcBef>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2463345"/>
      </p:ext>
    </p:extLst>
  </p:cSld>
  <p:clrMapOvr>
    <a:masterClrMapping/>
  </p:clrMapOvr>
  <p:transition spd="med">
    <p:fade/>
  </p:transition>
  <p:hf sldNum="0" hd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A1799D-98FD-07FD-8424-28E966BD349D}"/>
              </a:ext>
            </a:extLst>
          </p:cNvPr>
          <p:cNvSpPr>
            <a:spLocks noChangeArrowheads="1"/>
          </p:cNvSpPr>
          <p:nvPr userDrawn="1"/>
        </p:nvSpPr>
        <p:spPr bwMode="auto">
          <a:xfrm>
            <a:off x="182034" y="1"/>
            <a:ext cx="12009967" cy="6557433"/>
          </a:xfrm>
          <a:prstGeom prst="rect">
            <a:avLst/>
          </a:prstGeom>
          <a:solidFill>
            <a:schemeClr val="accent6"/>
          </a:solidFill>
          <a:ln>
            <a:noFill/>
          </a:ln>
        </p:spPr>
        <p:txBody>
          <a:bodyPr/>
          <a:lstStyle/>
          <a:p>
            <a:pPr fontAlgn="auto">
              <a:spcBef>
                <a:spcPts val="0"/>
              </a:spcBef>
              <a:spcAft>
                <a:spcPts val="0"/>
              </a:spcAft>
              <a:defRPr/>
            </a:pPr>
            <a:endParaRPr lang="en-US" sz="1867" dirty="0">
              <a:latin typeface="+mn-lt"/>
              <a:cs typeface="+mn-cs"/>
            </a:endParaRPr>
          </a:p>
        </p:txBody>
      </p:sp>
      <p:sp>
        <p:nvSpPr>
          <p:cNvPr id="5" name="Page #">
            <a:extLst>
              <a:ext uri="{FF2B5EF4-FFF2-40B4-BE49-F238E27FC236}">
                <a16:creationId xmlns:a16="http://schemas.microsoft.com/office/drawing/2014/main" id="{A63C47C7-9346-3CDE-523C-8410EF6B2001}"/>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27EEE07-F51D-417A-B8C9-745980AD2B3E}" type="slidenum">
              <a:rPr lang="en-US" altLang="en-US" sz="800" b="1">
                <a:solidFill>
                  <a:schemeClr val="bg1"/>
                </a:solidFill>
              </a:rPr>
              <a:pPr algn="r"/>
              <a:t>‹#›</a:t>
            </a:fld>
            <a:endParaRPr lang="en-US" altLang="en-US" sz="800" b="1">
              <a:solidFill>
                <a:schemeClr val="bg1"/>
              </a:solidFill>
            </a:endParaRPr>
          </a:p>
        </p:txBody>
      </p:sp>
      <p:sp>
        <p:nvSpPr>
          <p:cNvPr id="6" name="2016 Copyright">
            <a:extLst>
              <a:ext uri="{FF2B5EF4-FFF2-40B4-BE49-F238E27FC236}">
                <a16:creationId xmlns:a16="http://schemas.microsoft.com/office/drawing/2014/main" id="{98401769-596C-979F-95FC-C8249520316E}"/>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title"/>
          </p:nvPr>
        </p:nvSpPr>
        <p:spPr>
          <a:xfrm>
            <a:off x="487680" y="2573705"/>
            <a:ext cx="11399520" cy="615553"/>
          </a:xfrm>
        </p:spPr>
        <p:txBody>
          <a:bodyPr anchor="b"/>
          <a:lstStyle>
            <a:lvl1pPr algn="l">
              <a:lnSpc>
                <a:spcPct val="100000"/>
              </a:lnSpc>
              <a:defRPr sz="4000" b="1" cap="none">
                <a:solidFill>
                  <a:srgbClr val="1E1E1E"/>
                </a:solidFill>
              </a:defRPr>
            </a:lvl1pPr>
          </a:lstStyle>
          <a:p>
            <a:r>
              <a:rPr lang="en-US"/>
              <a:t>Click to edit Master title style</a:t>
            </a:r>
            <a:endParaRPr lang="en-US" dirty="0"/>
          </a:p>
        </p:txBody>
      </p:sp>
      <p:sp>
        <p:nvSpPr>
          <p:cNvPr id="3" name="Subtitle"/>
          <p:cNvSpPr>
            <a:spLocks noGrp="1"/>
          </p:cNvSpPr>
          <p:nvPr>
            <p:ph type="body" idx="1"/>
          </p:nvPr>
        </p:nvSpPr>
        <p:spPr>
          <a:xfrm>
            <a:off x="487680" y="3243073"/>
            <a:ext cx="11399520" cy="492443"/>
          </a:xfrm>
        </p:spPr>
        <p:txBody>
          <a:bodyPr>
            <a:spAutoFit/>
          </a:bodyPr>
          <a:lstStyle>
            <a:lvl1pPr marL="0" indent="0">
              <a:buNone/>
              <a:defRPr sz="3200" b="0" i="1" baseline="0">
                <a:solidFill>
                  <a:srgbClr val="1E1E1E"/>
                </a:solidFill>
                <a:latin typeface="Georgia" pitchFamily="18"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01617765"/>
      </p:ext>
    </p:extLst>
  </p:cSld>
  <p:clrMapOvr>
    <a:masterClrMapping/>
  </p:clrMapOvr>
  <p:transition spd="med">
    <p:fade/>
  </p:transition>
  <p:hf sldNum="0"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ull-slide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0186AF-0280-AAF5-CC0F-F464501EF444}"/>
              </a:ext>
            </a:extLst>
          </p:cNvPr>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5" name="Page #">
            <a:extLst>
              <a:ext uri="{FF2B5EF4-FFF2-40B4-BE49-F238E27FC236}">
                <a16:creationId xmlns:a16="http://schemas.microsoft.com/office/drawing/2014/main" id="{85C33F68-3A5D-AAFD-8838-18AE91255EC3}"/>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F46BEF17-F118-4160-8031-F31987ECC571}" type="slidenum">
              <a:rPr lang="en-US" altLang="en-US" sz="800" b="1">
                <a:solidFill>
                  <a:srgbClr val="CCCCCC"/>
                </a:solidFill>
              </a:rPr>
              <a:pPr algn="r"/>
              <a:t>‹#›</a:t>
            </a:fld>
            <a:endParaRPr lang="en-US" altLang="en-US" sz="800" b="1">
              <a:solidFill>
                <a:srgbClr val="CCCCCC"/>
              </a:solidFill>
            </a:endParaRPr>
          </a:p>
        </p:txBody>
      </p:sp>
      <p:sp>
        <p:nvSpPr>
          <p:cNvPr id="6" name="2016 Copyright">
            <a:extLst>
              <a:ext uri="{FF2B5EF4-FFF2-40B4-BE49-F238E27FC236}">
                <a16:creationId xmlns:a16="http://schemas.microsoft.com/office/drawing/2014/main" id="{FC56808E-05ED-2A58-B8C6-10A7DC4C7D1F}"/>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accent3"/>
                </a:solidFill>
              </a:rPr>
              <a:t>© 2017 FORRESTER. REPRODUCTION PROHIBITED.</a:t>
            </a:r>
          </a:p>
        </p:txBody>
      </p:sp>
      <p:sp>
        <p:nvSpPr>
          <p:cNvPr id="7" name="Bottom caption"/>
          <p:cNvSpPr>
            <a:spLocks noGrp="1"/>
          </p:cNvSpPr>
          <p:nvPr>
            <p:ph type="body" sz="quarter" idx="12"/>
          </p:nvPr>
        </p:nvSpPr>
        <p:spPr>
          <a:xfrm>
            <a:off x="487680" y="5311039"/>
            <a:ext cx="11216640" cy="995209"/>
          </a:xfrm>
          <a:solidFill>
            <a:schemeClr val="tx1">
              <a:alpha val="70000"/>
            </a:schemeClr>
          </a:solidFill>
        </p:spPr>
        <p:txBody>
          <a:bodyPr lIns="137160" tIns="228600" rIns="137160" bIns="228600" anchor="b">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3200" b="1">
                <a:solidFill>
                  <a:schemeClr val="bg1"/>
                </a:solidFill>
              </a:defRPr>
            </a:lvl2pPr>
            <a:lvl3pPr marL="0" indent="0">
              <a:buFontTx/>
              <a:buNone/>
              <a:defRPr sz="3200" b="1">
                <a:solidFill>
                  <a:schemeClr val="bg1"/>
                </a:solidFill>
              </a:defRPr>
            </a:lvl3pPr>
            <a:lvl4pPr marL="0" indent="0">
              <a:buFontTx/>
              <a:buNone/>
              <a:defRPr sz="3200" b="1">
                <a:solidFill>
                  <a:schemeClr val="bg1"/>
                </a:solidFill>
              </a:defRPr>
            </a:lvl4pPr>
            <a:lvl5pPr marL="0" indent="0">
              <a:buFontTx/>
              <a:buNone/>
              <a:defRPr sz="3200" b="1">
                <a:solidFill>
                  <a:schemeClr val="bg1"/>
                </a:solidFill>
              </a:defRPr>
            </a:lvl5pPr>
          </a:lstStyle>
          <a:p>
            <a:pPr lvl="0"/>
            <a:r>
              <a:rPr lang="en-US"/>
              <a:t>Click to edit Master text styles</a:t>
            </a:r>
          </a:p>
        </p:txBody>
      </p:sp>
      <p:sp>
        <p:nvSpPr>
          <p:cNvPr id="4" name="Middle caption"/>
          <p:cNvSpPr>
            <a:spLocks noGrp="1"/>
          </p:cNvSpPr>
          <p:nvPr>
            <p:ph type="body" sz="quarter" idx="11"/>
          </p:nvPr>
        </p:nvSpPr>
        <p:spPr>
          <a:xfrm>
            <a:off x="487680" y="2931395"/>
            <a:ext cx="11216640" cy="995209"/>
          </a:xfrm>
          <a:solidFill>
            <a:schemeClr val="tx1">
              <a:alpha val="70000"/>
            </a:schemeClr>
          </a:solidFill>
        </p:spPr>
        <p:txBody>
          <a:bodyPr lIns="137160" tIns="228600" rIns="137160" bIns="228600" anchor="ctr">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a:t>Click to edit Master text styles</a:t>
            </a:r>
          </a:p>
        </p:txBody>
      </p:sp>
      <p:sp>
        <p:nvSpPr>
          <p:cNvPr id="3" name="Top caption"/>
          <p:cNvSpPr>
            <a:spLocks noGrp="1"/>
          </p:cNvSpPr>
          <p:nvPr>
            <p:ph type="body" sz="quarter" idx="10"/>
          </p:nvPr>
        </p:nvSpPr>
        <p:spPr>
          <a:xfrm>
            <a:off x="487680" y="548640"/>
            <a:ext cx="11216640" cy="995209"/>
          </a:xfrm>
          <a:solidFill>
            <a:schemeClr val="tx1">
              <a:alpha val="70000"/>
            </a:schemeClr>
          </a:solidFill>
        </p:spPr>
        <p:txBody>
          <a:bodyPr lIns="137160" tIns="228600" rIns="137160" bIns="22860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3200" b="1">
                <a:solidFill>
                  <a:schemeClr val="bg1"/>
                </a:solidFill>
              </a:defRPr>
            </a:lvl2pPr>
            <a:lvl3pPr marL="0" indent="0">
              <a:buFontTx/>
              <a:buNone/>
              <a:defRPr sz="3200" b="1">
                <a:solidFill>
                  <a:schemeClr val="bg1"/>
                </a:solidFill>
              </a:defRPr>
            </a:lvl3pPr>
            <a:lvl4pPr marL="0" indent="0">
              <a:buFontTx/>
              <a:buNone/>
              <a:defRPr sz="3200" b="1">
                <a:solidFill>
                  <a:schemeClr val="bg1"/>
                </a:solidFill>
              </a:defRPr>
            </a:lvl4pPr>
            <a:lvl5pPr marL="0" indent="0">
              <a:buFontTx/>
              <a:buNone/>
              <a:defRPr sz="3200" b="1">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98021412"/>
      </p:ext>
    </p:extLst>
  </p:cSld>
  <p:clrMapOvr>
    <a:masterClrMapping/>
  </p:clrMapOvr>
  <p:transition spd="med">
    <p:fade/>
  </p:transition>
  <p:hf sldNum="0"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ull-slide image opti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AA0C49-FAFC-41CC-F209-53F03EA4DB81}"/>
              </a:ext>
            </a:extLst>
          </p:cNvPr>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67" dirty="0"/>
          </a:p>
        </p:txBody>
      </p:sp>
      <p:sp>
        <p:nvSpPr>
          <p:cNvPr id="3" name="Page #">
            <a:extLst>
              <a:ext uri="{FF2B5EF4-FFF2-40B4-BE49-F238E27FC236}">
                <a16:creationId xmlns:a16="http://schemas.microsoft.com/office/drawing/2014/main" id="{C15313C9-539C-89CA-99A0-6E5614DEF4EC}"/>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3F083636-A69C-4ABD-A0DD-85768E4878A3}" type="slidenum">
              <a:rPr lang="en-US" altLang="en-US" sz="800" b="1">
                <a:solidFill>
                  <a:srgbClr val="CCCCCC"/>
                </a:solidFill>
              </a:rPr>
              <a:pPr algn="r"/>
              <a:t>‹#›</a:t>
            </a:fld>
            <a:endParaRPr lang="en-US" altLang="en-US" sz="800" b="1">
              <a:solidFill>
                <a:srgbClr val="CCCCCC"/>
              </a:solidFill>
            </a:endParaRPr>
          </a:p>
        </p:txBody>
      </p:sp>
      <p:sp>
        <p:nvSpPr>
          <p:cNvPr id="5" name="2016 Copyright">
            <a:extLst>
              <a:ext uri="{FF2B5EF4-FFF2-40B4-BE49-F238E27FC236}">
                <a16:creationId xmlns:a16="http://schemas.microsoft.com/office/drawing/2014/main" id="{B413D372-1CAC-8B29-A082-44EB9EE29CD6}"/>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accent3"/>
                </a:solidFill>
              </a:rPr>
              <a:t>© 2017 FORRESTER. REPRODUCTION PROHIBITED.</a:t>
            </a:r>
          </a:p>
        </p:txBody>
      </p:sp>
      <p:sp>
        <p:nvSpPr>
          <p:cNvPr id="9" name="Right caption"/>
          <p:cNvSpPr>
            <a:spLocks noGrp="1"/>
          </p:cNvSpPr>
          <p:nvPr>
            <p:ph type="body" sz="quarter" idx="12"/>
          </p:nvPr>
        </p:nvSpPr>
        <p:spPr>
          <a:xfrm>
            <a:off x="8229600" y="2397852"/>
            <a:ext cx="3962400" cy="2062296"/>
          </a:xfrm>
          <a:solidFill>
            <a:schemeClr val="tx1">
              <a:alpha val="70000"/>
            </a:schemeClr>
          </a:solidFill>
        </p:spPr>
        <p:txBody>
          <a:bodyPr lIns="274320" tIns="228600" rIns="182880" bIns="228600" anchor="ctr">
            <a:spAutoFit/>
          </a:bodyPr>
          <a:lstStyle>
            <a:lvl1pPr marL="0" indent="0">
              <a:spcBef>
                <a:spcPts val="0"/>
              </a:spcBef>
              <a:spcAft>
                <a:spcPts val="0"/>
              </a:spcAft>
              <a:buFontTx/>
              <a:buNone/>
              <a:defRPr sz="3467" b="1">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a:t>Click to edit Master text styles</a:t>
            </a:r>
          </a:p>
        </p:txBody>
      </p:sp>
      <p:sp>
        <p:nvSpPr>
          <p:cNvPr id="4" name="Left caption"/>
          <p:cNvSpPr>
            <a:spLocks noGrp="1"/>
          </p:cNvSpPr>
          <p:nvPr>
            <p:ph type="body" sz="quarter" idx="11"/>
          </p:nvPr>
        </p:nvSpPr>
        <p:spPr>
          <a:xfrm>
            <a:off x="0" y="2397853"/>
            <a:ext cx="3962400" cy="2062296"/>
          </a:xfrm>
          <a:solidFill>
            <a:schemeClr val="tx1">
              <a:alpha val="70000"/>
            </a:schemeClr>
          </a:solidFill>
        </p:spPr>
        <p:txBody>
          <a:bodyPr lIns="274320" tIns="228600" rIns="137160" bIns="228600" anchor="ctr">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71877629"/>
      </p:ext>
    </p:extLst>
  </p:cSld>
  <p:clrMapOvr>
    <a:masterClrMapping/>
  </p:clrMapOvr>
  <p:transition spd="med">
    <p:fade/>
  </p:transition>
  <p:hf sldNum="0"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A4EF497-1A45-2E56-F824-1E8AE0140385}"/>
              </a:ext>
            </a:extLst>
          </p:cNvPr>
          <p:cNvSpPr>
            <a:spLocks noChangeArrowheads="1"/>
          </p:cNvSpPr>
          <p:nvPr userDrawn="1"/>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sp>
        <p:nvSpPr>
          <p:cNvPr id="3" name="Page #">
            <a:extLst>
              <a:ext uri="{FF2B5EF4-FFF2-40B4-BE49-F238E27FC236}">
                <a16:creationId xmlns:a16="http://schemas.microsoft.com/office/drawing/2014/main" id="{2E741C9D-DBB0-BA00-C712-5E23C7431D09}"/>
              </a:ext>
            </a:extLst>
          </p:cNvPr>
          <p:cNvSpPr txBox="1"/>
          <p:nvPr userDrawn="1"/>
        </p:nvSpPr>
        <p:spPr>
          <a:xfrm>
            <a:off x="9448800" y="6644218"/>
            <a:ext cx="2438400" cy="122767"/>
          </a:xfrm>
          <a:prstGeom prst="rect">
            <a:avLst/>
          </a:prstGeom>
          <a:noFill/>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531D48F0-A72C-4218-9E39-D334636CFD24}" type="slidenum">
              <a:rPr lang="en-US" altLang="en-US" sz="800" b="1">
                <a:solidFill>
                  <a:schemeClr val="bg1"/>
                </a:solidFill>
              </a:rPr>
              <a:pPr algn="r"/>
              <a:t>‹#›</a:t>
            </a:fld>
            <a:endParaRPr lang="en-US" altLang="en-US" sz="800" b="1">
              <a:solidFill>
                <a:schemeClr val="bg1"/>
              </a:solidFill>
            </a:endParaRPr>
          </a:p>
        </p:txBody>
      </p:sp>
      <p:sp>
        <p:nvSpPr>
          <p:cNvPr id="4" name="2016 Copyright">
            <a:extLst>
              <a:ext uri="{FF2B5EF4-FFF2-40B4-BE49-F238E27FC236}">
                <a16:creationId xmlns:a16="http://schemas.microsoft.com/office/drawing/2014/main" id="{4A6B9BC8-6395-D8B9-98F3-AE9D779FE3F3}"/>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6" name="Source line"/>
          <p:cNvSpPr>
            <a:spLocks noGrp="1"/>
          </p:cNvSpPr>
          <p:nvPr>
            <p:ph type="body" sz="half" idx="2"/>
          </p:nvPr>
        </p:nvSpPr>
        <p:spPr>
          <a:xfrm>
            <a:off x="487680" y="6216136"/>
            <a:ext cx="11399520" cy="184665"/>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248168861"/>
      </p:ext>
    </p:extLst>
  </p:cSld>
  <p:clrMapOvr>
    <a:masterClrMapping/>
  </p:clrMapOvr>
  <p:transition spd="med">
    <p:fade/>
  </p:transition>
  <p:hf sldNum="0"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1BB5223C-F879-CD46-FCE9-FF77256EEF1D}"/>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5">
            <a:extLst>
              <a:ext uri="{FF2B5EF4-FFF2-40B4-BE49-F238E27FC236}">
                <a16:creationId xmlns:a16="http://schemas.microsoft.com/office/drawing/2014/main" id="{C3BABAC8-3101-36FA-AF81-1C6A64B684AD}"/>
              </a:ext>
            </a:extLst>
          </p:cNvPr>
          <p:cNvPicPr>
            <a:picLocks noChangeAspect="1"/>
          </p:cNvPicPr>
          <p:nvPr userDrawn="1"/>
        </p:nvPicPr>
        <p:blipFill>
          <a:blip r:embed="rId2">
            <a:extLst>
              <a:ext uri="{28A0092B-C50C-407E-A947-70E740481C1C}">
                <a14:useLocalDpi xmlns:a14="http://schemas.microsoft.com/office/drawing/2010/main" val="0"/>
              </a:ext>
            </a:extLst>
          </a:blip>
          <a:srcRect r="48341"/>
          <a:stretch>
            <a:fillRect/>
          </a:stretch>
        </p:blipFill>
        <p:spPr bwMode="auto">
          <a:xfrm>
            <a:off x="793751" y="482601"/>
            <a:ext cx="2897716"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2016 Copyright">
            <a:extLst>
              <a:ext uri="{FF2B5EF4-FFF2-40B4-BE49-F238E27FC236}">
                <a16:creationId xmlns:a16="http://schemas.microsoft.com/office/drawing/2014/main" id="{60805542-11FA-5D43-EFC6-B771B0D65547}"/>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3776" y="2440670"/>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3776" y="3499104"/>
            <a:ext cx="10789920" cy="492443"/>
          </a:xfrm>
        </p:spPr>
        <p:txBody>
          <a:bodyPr>
            <a:spAutoFit/>
          </a:bodyPr>
          <a:lstStyle>
            <a:lvl1pPr marL="0" indent="0" algn="l">
              <a:lnSpc>
                <a:spcPct val="100000"/>
              </a:lnSpc>
              <a:spcBef>
                <a:spcPts val="0"/>
              </a:spcBef>
              <a:buNone/>
              <a:defRPr sz="3200" b="1" baseline="0">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3776" y="5795965"/>
            <a:ext cx="4632960" cy="328295"/>
          </a:xfrm>
        </p:spPr>
        <p:txBody>
          <a:bodyPr anchor="b">
            <a:spAutoFit/>
          </a:bodyPr>
          <a:lstStyle>
            <a:lvl1pPr marL="0" indent="0">
              <a:lnSpc>
                <a:spcPct val="100000"/>
              </a:lnSpc>
              <a:spcBef>
                <a:spcPts val="0"/>
              </a:spcBef>
              <a:spcAft>
                <a:spcPts val="0"/>
              </a:spcAft>
              <a:buNone/>
              <a:defRPr sz="2133"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3217861939"/>
      </p:ext>
    </p:extLst>
  </p:cSld>
  <p:clrMapOvr>
    <a:masterClrMapping/>
  </p:clrMapOvr>
  <p:transition spd="med">
    <p:fade/>
  </p:transition>
  <p:hf sldNum="0"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Research">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848CA3D9-7234-F768-202F-46AAB4151F42}"/>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5">
            <a:extLst>
              <a:ext uri="{FF2B5EF4-FFF2-40B4-BE49-F238E27FC236}">
                <a16:creationId xmlns:a16="http://schemas.microsoft.com/office/drawing/2014/main" id="{65401C29-64BA-6C5F-A189-A068033E58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5609167"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2016 Copyright">
            <a:extLst>
              <a:ext uri="{FF2B5EF4-FFF2-40B4-BE49-F238E27FC236}">
                <a16:creationId xmlns:a16="http://schemas.microsoft.com/office/drawing/2014/main" id="{F9969EF8-1549-5549-B551-8C485223CE0D}"/>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1078992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2960" cy="328295"/>
          </a:xfrm>
        </p:spPr>
        <p:txBody>
          <a:bodyPr anchor="b">
            <a:spAutoFit/>
          </a:bodyPr>
          <a:lstStyle>
            <a:lvl1pPr marL="0" indent="0">
              <a:lnSpc>
                <a:spcPct val="100000"/>
              </a:lnSpc>
              <a:spcBef>
                <a:spcPts val="0"/>
              </a:spcBef>
              <a:spcAft>
                <a:spcPts val="0"/>
              </a:spcAft>
              <a:buNone/>
              <a:defRPr sz="2133"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2661086290"/>
      </p:ext>
    </p:extLst>
  </p:cSld>
  <p:clrMapOvr>
    <a:masterClrMapping/>
  </p:clrMapOvr>
  <p:transition spd="med">
    <p:fade/>
  </p:transition>
  <p:hf sldNum="0"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Data">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2AEE2594-C9D3-B873-18AB-A201EEF834FA}"/>
              </a:ext>
            </a:extLst>
          </p:cNvPr>
          <p:cNvSpPr>
            <a:spLocks noChangeArrowheads="1"/>
          </p:cNvSpPr>
          <p:nvPr userDrawn="1"/>
        </p:nvSpPr>
        <p:spPr bwMode="auto">
          <a:xfrm>
            <a:off x="182034" y="1"/>
            <a:ext cx="12005733"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1867"/>
          </a:p>
        </p:txBody>
      </p:sp>
      <p:pic>
        <p:nvPicPr>
          <p:cNvPr id="5" name="Picture 5">
            <a:extLst>
              <a:ext uri="{FF2B5EF4-FFF2-40B4-BE49-F238E27FC236}">
                <a16:creationId xmlns:a16="http://schemas.microsoft.com/office/drawing/2014/main" id="{7E88390A-6DDB-26E3-53F7-C0BEA967B6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1634" y="482601"/>
            <a:ext cx="4246033" cy="46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2016 Copyright">
            <a:extLst>
              <a:ext uri="{FF2B5EF4-FFF2-40B4-BE49-F238E27FC236}">
                <a16:creationId xmlns:a16="http://schemas.microsoft.com/office/drawing/2014/main" id="{5F48EEE4-DA25-9112-FAAC-D4E36B018CDB}"/>
              </a:ext>
            </a:extLst>
          </p:cNvPr>
          <p:cNvSpPr txBox="1"/>
          <p:nvPr userDrawn="1"/>
        </p:nvSpPr>
        <p:spPr>
          <a:xfrm>
            <a:off x="182033" y="6644218"/>
            <a:ext cx="6197600" cy="123111"/>
          </a:xfrm>
          <a:prstGeom prst="rect">
            <a:avLst/>
          </a:prstGeom>
          <a:noFill/>
        </p:spPr>
        <p:txBody>
          <a:bodyPr lIns="0" tIns="0" rIns="0" bIns="0">
            <a:spAutoFit/>
          </a:bodyPr>
          <a:lstStyle/>
          <a:p>
            <a:pPr fontAlgn="auto">
              <a:spcBef>
                <a:spcPts val="0"/>
              </a:spcBef>
              <a:spcAft>
                <a:spcPts val="0"/>
              </a:spcAft>
              <a:defRPr/>
            </a:pPr>
            <a:r>
              <a:rPr lang="en-US" sz="800" kern="600" spc="93" dirty="0">
                <a:solidFill>
                  <a:schemeClr val="bg1"/>
                </a:solidFill>
              </a:rPr>
              <a:t>© 2017 FORRESTER. REPRODUCTION PROHIBITED.</a:t>
            </a:r>
          </a:p>
        </p:txBody>
      </p:sp>
      <p:sp>
        <p:nvSpPr>
          <p:cNvPr id="2" name="Title"/>
          <p:cNvSpPr>
            <a:spLocks noGrp="1"/>
          </p:cNvSpPr>
          <p:nvPr>
            <p:ph type="ctrTitle"/>
          </p:nvPr>
        </p:nvSpPr>
        <p:spPr>
          <a:xfrm>
            <a:off x="792480" y="2439115"/>
            <a:ext cx="10789920" cy="664797"/>
          </a:xfrm>
        </p:spPr>
        <p:txBody>
          <a:bodyPr anchor="b"/>
          <a:lstStyle>
            <a:lvl1pPr>
              <a:lnSpc>
                <a:spcPct val="90000"/>
              </a:lnSpc>
              <a:defRPr sz="4800">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92480" y="3499104"/>
            <a:ext cx="10789920" cy="492443"/>
          </a:xfrm>
        </p:spPr>
        <p:txBody>
          <a:bodyPr>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Date"/>
          <p:cNvSpPr>
            <a:spLocks noGrp="1"/>
          </p:cNvSpPr>
          <p:nvPr>
            <p:ph type="body" sz="quarter" idx="11"/>
          </p:nvPr>
        </p:nvSpPr>
        <p:spPr>
          <a:xfrm>
            <a:off x="792480" y="5795965"/>
            <a:ext cx="4632960" cy="328295"/>
          </a:xfrm>
        </p:spPr>
        <p:txBody>
          <a:bodyPr anchor="b">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4164338875"/>
      </p:ext>
    </p:extLst>
  </p:cSld>
  <p:clrMapOvr>
    <a:masterClrMapping/>
  </p:clrMapOvr>
  <p:transition spd="med">
    <p:fade/>
  </p:transition>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24.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23.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5.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theme" Target="../theme/theme6.xml"/><Relationship Id="rId8" Type="http://schemas.openxmlformats.org/officeDocument/2006/relationships/slideLayout" Target="../slideLayouts/slideLayout88.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20" Type="http://schemas.openxmlformats.org/officeDocument/2006/relationships/slideLayout" Target="../slideLayouts/slideLayout100.xml"/><Relationship Id="rId41"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slideLayout" Target="../slideLayouts/slideLayout130.xml"/><Relationship Id="rId7" Type="http://schemas.openxmlformats.org/officeDocument/2006/relationships/image" Target="../media/image32.png"/><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theme" Target="../theme/theme7.xml"/><Relationship Id="rId5" Type="http://schemas.openxmlformats.org/officeDocument/2006/relationships/slideLayout" Target="../slideLayouts/slideLayout132.xml"/><Relationship Id="rId4"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8.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9.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3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043980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900" r:id="rId14"/>
    <p:sldLayoutId id="2147483901" r:id="rId15"/>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06CBE-1C7D-4D96-8A22-BCE7528E6CCD}" type="datetimeFigureOut">
              <a:rPr lang="en-US" smtClean="0"/>
              <a:t>3/4/2024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1D3A2-EA1D-4FE9-9ED7-63B477C7186F}" type="slidenum">
              <a:rPr lang="en-US" smtClean="0"/>
              <a:t>‹#›</a:t>
            </a:fld>
            <a:endParaRPr lang="en-US"/>
          </a:p>
        </p:txBody>
      </p:sp>
    </p:spTree>
    <p:extLst>
      <p:ext uri="{BB962C8B-B14F-4D97-AF65-F5344CB8AC3E}">
        <p14:creationId xmlns:p14="http://schemas.microsoft.com/office/powerpoint/2010/main" val="186143392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8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01" y="1368215"/>
            <a:ext cx="11216217" cy="4878071"/>
          </a:xfrm>
          <a:prstGeom prst="rect">
            <a:avLst/>
          </a:prstGeom>
        </p:spPr>
        <p:txBody>
          <a:bodyPr vert="horz" lIns="0" tIns="0" rIns="91428" bIns="45715" rtlCol="0">
            <a:normAutofit/>
          </a:bodyPr>
          <a:lstStyle/>
          <a:p>
            <a:pPr lvl="0"/>
            <a:r>
              <a:rPr lang="en-US" dirty="0"/>
              <a:t>Click to edit Master text styles</a:t>
            </a:r>
          </a:p>
          <a:p>
            <a:pPr lvl="1"/>
            <a:r>
              <a:rPr lang="en-US" dirty="0"/>
              <a:t>Second level</a:t>
            </a:r>
          </a:p>
        </p:txBody>
      </p:sp>
      <p:pic>
        <p:nvPicPr>
          <p:cNvPr id="7" name="Picture 6" descr="http://skillwise.in/consulting/images_new/logo/sify.png">
            <a:extLst>
              <a:ext uri="{FF2B5EF4-FFF2-40B4-BE49-F238E27FC236}">
                <a16:creationId xmlns:a16="http://schemas.microsoft.com/office/drawing/2014/main" id="{E95DE93F-67CB-4FB4-9215-63C8D341FAE1}"/>
              </a:ext>
            </a:extLst>
          </p:cNvPr>
          <p:cNvPicPr>
            <a:picLocks noChangeAspect="1" noChangeArrowheads="1"/>
          </p:cNvPicPr>
          <p:nvPr userDrawn="1"/>
        </p:nvPicPr>
        <p:blipFill>
          <a:blip r:embed="rId30" cstate="screen">
            <a:extLst>
              <a:ext uri="{28A0092B-C50C-407E-A947-70E740481C1C}">
                <a14:useLocalDpi xmlns:a14="http://schemas.microsoft.com/office/drawing/2010/main"/>
              </a:ext>
            </a:extLst>
          </a:blip>
          <a:srcRect/>
          <a:stretch>
            <a:fillRect/>
          </a:stretch>
        </p:blipFill>
        <p:spPr bwMode="auto">
          <a:xfrm>
            <a:off x="10347071" y="-129719"/>
            <a:ext cx="1592940" cy="159293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Placeholder 11"/>
          <p:cNvSpPr>
            <a:spLocks noGrp="1"/>
          </p:cNvSpPr>
          <p:nvPr>
            <p:ph type="title"/>
          </p:nvPr>
        </p:nvSpPr>
        <p:spPr>
          <a:xfrm>
            <a:off x="432000" y="505085"/>
            <a:ext cx="10049933" cy="461655"/>
          </a:xfrm>
          <a:prstGeom prst="rect">
            <a:avLst/>
          </a:prstGeom>
        </p:spPr>
        <p:txBody>
          <a:bodyPr vert="horz" wrap="square" lIns="0" tIns="45715" rIns="91428" bIns="45715" rtlCol="0" anchor="ctr">
            <a:spAutoFit/>
          </a:bodyPr>
          <a:lstStyle/>
          <a:p>
            <a:pPr marL="0" marR="0" lvl="0" indent="0" algn="l" defTabSz="1219018" rtl="0" eaLnBrk="1" fontAlgn="auto" latinLnBrk="0" hangingPunct="1">
              <a:lnSpc>
                <a:spcPct val="100000"/>
              </a:lnSpc>
              <a:spcBef>
                <a:spcPct val="0"/>
              </a:spcBef>
              <a:spcAft>
                <a:spcPts val="0"/>
              </a:spcAft>
              <a:buClrTx/>
              <a:buSzTx/>
              <a:buFontTx/>
              <a:buNone/>
              <a:tabLst/>
              <a:defRPr/>
            </a:pPr>
            <a:r>
              <a:rPr lang="en-US" dirty="0"/>
              <a:t>TITLE OF THE SLIDE GOES HERE</a:t>
            </a:r>
          </a:p>
        </p:txBody>
      </p:sp>
      <p:sp>
        <p:nvSpPr>
          <p:cNvPr id="8" name="Rectangle 7">
            <a:extLst>
              <a:ext uri="{FF2B5EF4-FFF2-40B4-BE49-F238E27FC236}">
                <a16:creationId xmlns:a16="http://schemas.microsoft.com/office/drawing/2014/main" id="{5D8F2413-D18C-42A3-B674-49368F696BFB}"/>
              </a:ext>
            </a:extLst>
          </p:cNvPr>
          <p:cNvSpPr/>
          <p:nvPr userDrawn="1"/>
        </p:nvSpPr>
        <p:spPr>
          <a:xfrm flipH="1">
            <a:off x="-4321" y="6570000"/>
            <a:ext cx="12196320" cy="288000"/>
          </a:xfrm>
          <a:prstGeom prst="rect">
            <a:avLst/>
          </a:prstGeom>
          <a:solidFill>
            <a:srgbClr val="012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67" dirty="0"/>
          </a:p>
        </p:txBody>
      </p:sp>
      <p:sp>
        <p:nvSpPr>
          <p:cNvPr id="10" name="TextBox 9">
            <a:extLst>
              <a:ext uri="{FF2B5EF4-FFF2-40B4-BE49-F238E27FC236}">
                <a16:creationId xmlns:a16="http://schemas.microsoft.com/office/drawing/2014/main" id="{21247B88-6032-4ABE-A2E0-1384559B25D2}"/>
              </a:ext>
            </a:extLst>
          </p:cNvPr>
          <p:cNvSpPr txBox="1"/>
          <p:nvPr userDrawn="1"/>
        </p:nvSpPr>
        <p:spPr>
          <a:xfrm>
            <a:off x="338416" y="6566333"/>
            <a:ext cx="5184576" cy="256545"/>
          </a:xfrm>
          <a:prstGeom prst="rect">
            <a:avLst/>
          </a:prstGeom>
          <a:noFill/>
        </p:spPr>
        <p:txBody>
          <a:bodyPr wrap="square" rtlCol="0">
            <a:spAutoFit/>
          </a:bodyPr>
          <a:lstStyle/>
          <a:p>
            <a:r>
              <a:rPr lang="en-US" sz="1067" kern="1200" dirty="0">
                <a:solidFill>
                  <a:schemeClr val="bg1"/>
                </a:solidFill>
                <a:effectLst/>
                <a:latin typeface="+mn-lt"/>
                <a:ea typeface="+mn-ea"/>
                <a:cs typeface="+mn-cs"/>
              </a:rPr>
              <a:t>Sify Confidential | For Internal Purpose only</a:t>
            </a:r>
            <a:endParaRPr lang="en-IN" sz="1067" kern="1200" dirty="0">
              <a:solidFill>
                <a:schemeClr val="bg1"/>
              </a:solidFill>
              <a:effectLst/>
              <a:latin typeface="+mn-lt"/>
              <a:ea typeface="+mn-ea"/>
              <a:cs typeface="+mn-cs"/>
            </a:endParaRPr>
          </a:p>
        </p:txBody>
      </p:sp>
      <p:sp>
        <p:nvSpPr>
          <p:cNvPr id="6" name="Slide Number Placeholder 5"/>
          <p:cNvSpPr>
            <a:spLocks noGrp="1"/>
          </p:cNvSpPr>
          <p:nvPr>
            <p:ph type="sldNum" sz="quarter" idx="4"/>
          </p:nvPr>
        </p:nvSpPr>
        <p:spPr>
          <a:xfrm>
            <a:off x="11143540" y="6520395"/>
            <a:ext cx="650240" cy="366183"/>
          </a:xfrm>
          <a:prstGeom prst="rect">
            <a:avLst/>
          </a:prstGeom>
        </p:spPr>
        <p:txBody>
          <a:bodyPr vert="horz" lIns="91428" tIns="45715" rIns="0" bIns="45715" rtlCol="0" anchor="ctr"/>
          <a:lstStyle>
            <a:lvl1pPr algn="r">
              <a:defRPr sz="1200">
                <a:solidFill>
                  <a:schemeClr val="bg1"/>
                </a:solidFill>
                <a:latin typeface="Trebuchet MS" pitchFamily="34" charset="0"/>
              </a:defRPr>
            </a:lvl1pPr>
          </a:lstStyle>
          <a:p>
            <a:fld id="{D6AB342A-830E-438F-A6A8-BEDF509AB0A8}" type="slidenum">
              <a:rPr lang="en-US" smtClean="0"/>
              <a:pPr/>
              <a:t>‹#›</a:t>
            </a:fld>
            <a:endParaRPr lang="en-US" dirty="0"/>
          </a:p>
        </p:txBody>
      </p:sp>
    </p:spTree>
    <p:extLst>
      <p:ext uri="{BB962C8B-B14F-4D97-AF65-F5344CB8AC3E}">
        <p14:creationId xmlns:p14="http://schemas.microsoft.com/office/powerpoint/2010/main" val="368164044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902" r:id="rId25"/>
    <p:sldLayoutId id="2147483903" r:id="rId26"/>
    <p:sldLayoutId id="2147483904" r:id="rId27"/>
    <p:sldLayoutId id="2147483905" r:id="rId28"/>
  </p:sldLayoutIdLst>
  <p:txStyles>
    <p:titleStyle>
      <a:lvl1pPr algn="l" defTabSz="1219018" rtl="0" eaLnBrk="1" latinLnBrk="0" hangingPunct="1">
        <a:spcBef>
          <a:spcPct val="0"/>
        </a:spcBef>
        <a:buNone/>
        <a:defRPr kumimoji="0" lang="en-US" sz="2400" b="1" i="0" u="none" strike="noStrike" kern="1200" cap="all" spc="0" normalizeH="0" baseline="0" noProof="0" dirty="0" smtClean="0">
          <a:ln>
            <a:noFill/>
          </a:ln>
          <a:solidFill>
            <a:srgbClr val="595959"/>
          </a:solidFill>
          <a:effectLst/>
          <a:uLnTx/>
          <a:uFillTx/>
          <a:latin typeface="Trebuchet MS" pitchFamily="34" charset="0"/>
          <a:ea typeface="+mj-ea"/>
          <a:cs typeface="+mj-cs"/>
        </a:defRPr>
      </a:lvl1pPr>
    </p:titleStyle>
    <p:bodyStyle>
      <a:lvl1pPr marL="302355" indent="-302355" algn="l" defTabSz="1219018" rtl="0" eaLnBrk="1" latinLnBrk="0" hangingPunct="1">
        <a:lnSpc>
          <a:spcPct val="90000"/>
        </a:lnSpc>
        <a:spcBef>
          <a:spcPts val="800"/>
        </a:spcBef>
        <a:buFont typeface="Arial" pitchFamily="34" charset="0"/>
        <a:buChar char="•"/>
        <a:defRPr sz="2133" kern="1200">
          <a:solidFill>
            <a:srgbClr val="595959"/>
          </a:solidFill>
          <a:latin typeface="Trebuchet MS" pitchFamily="34" charset="0"/>
          <a:ea typeface="+mn-ea"/>
          <a:cs typeface="+mn-cs"/>
        </a:defRPr>
      </a:lvl1pPr>
      <a:lvl2pPr marL="758286" indent="-380942" algn="l" defTabSz="1219018" rtl="0" eaLnBrk="1" latinLnBrk="0" hangingPunct="1">
        <a:lnSpc>
          <a:spcPct val="90000"/>
        </a:lnSpc>
        <a:spcBef>
          <a:spcPts val="800"/>
        </a:spcBef>
        <a:buFont typeface="Arial" pitchFamily="34" charset="0"/>
        <a:buChar char="–"/>
        <a:defRPr sz="1867" kern="1200">
          <a:solidFill>
            <a:srgbClr val="595959"/>
          </a:solidFill>
          <a:latin typeface="Trebuchet MS" pitchFamily="34" charset="0"/>
          <a:ea typeface="+mn-ea"/>
          <a:cs typeface="+mn-cs"/>
        </a:defRPr>
      </a:lvl2pPr>
      <a:lvl3pPr marL="1523771" indent="-304754" algn="l" defTabSz="1219018" rtl="0" eaLnBrk="1" latinLnBrk="0" hangingPunct="1">
        <a:lnSpc>
          <a:spcPct val="90000"/>
        </a:lnSpc>
        <a:spcBef>
          <a:spcPts val="800"/>
        </a:spcBef>
        <a:buFont typeface="Arial" pitchFamily="34" charset="0"/>
        <a:buChar char="•"/>
        <a:defRPr sz="1600" kern="1200">
          <a:solidFill>
            <a:srgbClr val="595959"/>
          </a:solidFill>
          <a:latin typeface="Trebuchet MS" pitchFamily="34" charset="0"/>
          <a:ea typeface="+mn-ea"/>
          <a:cs typeface="+mn-cs"/>
        </a:defRPr>
      </a:lvl3pPr>
      <a:lvl4pPr marL="2133280" indent="-304754" algn="l" defTabSz="1219018" rtl="0" eaLnBrk="1" latinLnBrk="0" hangingPunct="1">
        <a:lnSpc>
          <a:spcPct val="90000"/>
        </a:lnSpc>
        <a:spcBef>
          <a:spcPts val="800"/>
        </a:spcBef>
        <a:buFont typeface="Arial" pitchFamily="34" charset="0"/>
        <a:buChar char="–"/>
        <a:defRPr sz="1467" kern="1200">
          <a:solidFill>
            <a:srgbClr val="595959"/>
          </a:solidFill>
          <a:latin typeface="Trebuchet MS" pitchFamily="34" charset="0"/>
          <a:ea typeface="+mn-ea"/>
          <a:cs typeface="+mn-cs"/>
        </a:defRPr>
      </a:lvl4pPr>
      <a:lvl5pPr marL="2742789" indent="-304754" algn="l" defTabSz="1219018" rtl="0" eaLnBrk="1" latinLnBrk="0" hangingPunct="1">
        <a:lnSpc>
          <a:spcPct val="90000"/>
        </a:lnSpc>
        <a:spcBef>
          <a:spcPts val="800"/>
        </a:spcBef>
        <a:buFont typeface="Arial" pitchFamily="34" charset="0"/>
        <a:buChar char="»"/>
        <a:defRPr sz="1467" kern="1200">
          <a:solidFill>
            <a:srgbClr val="595959"/>
          </a:solidFill>
          <a:latin typeface="Trebuchet MS" pitchFamily="34" charset="0"/>
          <a:ea typeface="+mn-ea"/>
          <a:cs typeface="+mn-cs"/>
        </a:defRPr>
      </a:lvl5pPr>
      <a:lvl6pPr marL="3352298" indent="-304754" algn="l" defTabSz="121901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806" indent="-304754" algn="l" defTabSz="121901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315" indent="-304754" algn="l" defTabSz="121901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824" indent="-304754" algn="l" defTabSz="1219018"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18" rtl="0" eaLnBrk="1" latinLnBrk="0" hangingPunct="1">
        <a:defRPr sz="2400" kern="1200">
          <a:solidFill>
            <a:schemeClr val="tx1"/>
          </a:solidFill>
          <a:latin typeface="+mn-lt"/>
          <a:ea typeface="+mn-ea"/>
          <a:cs typeface="+mn-cs"/>
        </a:defRPr>
      </a:lvl1pPr>
      <a:lvl2pPr marL="609509" algn="l" defTabSz="1219018" rtl="0" eaLnBrk="1" latinLnBrk="0" hangingPunct="1">
        <a:defRPr sz="2400" kern="1200">
          <a:solidFill>
            <a:schemeClr val="tx1"/>
          </a:solidFill>
          <a:latin typeface="+mn-lt"/>
          <a:ea typeface="+mn-ea"/>
          <a:cs typeface="+mn-cs"/>
        </a:defRPr>
      </a:lvl2pPr>
      <a:lvl3pPr marL="1219018" algn="l" defTabSz="1219018" rtl="0" eaLnBrk="1" latinLnBrk="0" hangingPunct="1">
        <a:defRPr sz="2400" kern="1200">
          <a:solidFill>
            <a:schemeClr val="tx1"/>
          </a:solidFill>
          <a:latin typeface="+mn-lt"/>
          <a:ea typeface="+mn-ea"/>
          <a:cs typeface="+mn-cs"/>
        </a:defRPr>
      </a:lvl3pPr>
      <a:lvl4pPr marL="1828526" algn="l" defTabSz="1219018" rtl="0" eaLnBrk="1" latinLnBrk="0" hangingPunct="1">
        <a:defRPr sz="2400" kern="1200">
          <a:solidFill>
            <a:schemeClr val="tx1"/>
          </a:solidFill>
          <a:latin typeface="+mn-lt"/>
          <a:ea typeface="+mn-ea"/>
          <a:cs typeface="+mn-cs"/>
        </a:defRPr>
      </a:lvl4pPr>
      <a:lvl5pPr marL="2438035" algn="l" defTabSz="1219018" rtl="0" eaLnBrk="1" latinLnBrk="0" hangingPunct="1">
        <a:defRPr sz="2400" kern="1200">
          <a:solidFill>
            <a:schemeClr val="tx1"/>
          </a:solidFill>
          <a:latin typeface="+mn-lt"/>
          <a:ea typeface="+mn-ea"/>
          <a:cs typeface="+mn-cs"/>
        </a:defRPr>
      </a:lvl5pPr>
      <a:lvl6pPr marL="3047544" algn="l" defTabSz="1219018" rtl="0" eaLnBrk="1" latinLnBrk="0" hangingPunct="1">
        <a:defRPr sz="2400" kern="1200">
          <a:solidFill>
            <a:schemeClr val="tx1"/>
          </a:solidFill>
          <a:latin typeface="+mn-lt"/>
          <a:ea typeface="+mn-ea"/>
          <a:cs typeface="+mn-cs"/>
        </a:defRPr>
      </a:lvl6pPr>
      <a:lvl7pPr marL="3657051" algn="l" defTabSz="1219018" rtl="0" eaLnBrk="1" latinLnBrk="0" hangingPunct="1">
        <a:defRPr sz="2400" kern="1200">
          <a:solidFill>
            <a:schemeClr val="tx1"/>
          </a:solidFill>
          <a:latin typeface="+mn-lt"/>
          <a:ea typeface="+mn-ea"/>
          <a:cs typeface="+mn-cs"/>
        </a:defRPr>
      </a:lvl7pPr>
      <a:lvl8pPr marL="4266561" algn="l" defTabSz="1219018" rtl="0" eaLnBrk="1" latinLnBrk="0" hangingPunct="1">
        <a:defRPr sz="2400" kern="1200">
          <a:solidFill>
            <a:schemeClr val="tx1"/>
          </a:solidFill>
          <a:latin typeface="+mn-lt"/>
          <a:ea typeface="+mn-ea"/>
          <a:cs typeface="+mn-cs"/>
        </a:defRPr>
      </a:lvl8pPr>
      <a:lvl9pPr marL="4876069" algn="l" defTabSz="1219018"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93766325"/>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906" r:id="rId12"/>
    <p:sldLayoutId id="2147483907"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4">
            <a:extLst>
              <a:ext uri="{FF2B5EF4-FFF2-40B4-BE49-F238E27FC236}">
                <a16:creationId xmlns:a16="http://schemas.microsoft.com/office/drawing/2014/main" id="{A1C41862-459D-9B23-1BB4-1AD13E81BC28}"/>
              </a:ext>
            </a:extLst>
          </p:cNvPr>
          <p:cNvSpPr>
            <a:spLocks noChangeShapeType="1"/>
          </p:cNvSpPr>
          <p:nvPr userDrawn="1"/>
        </p:nvSpPr>
        <p:spPr bwMode="auto">
          <a:xfrm flipV="1">
            <a:off x="366185" y="549275"/>
            <a:ext cx="1145963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400">
              <a:latin typeface="Arial" charset="0"/>
              <a:ea typeface="ＭＳ Ｐゴシック" charset="0"/>
              <a:cs typeface="Arial" charset="0"/>
            </a:endParaRPr>
          </a:p>
        </p:txBody>
      </p:sp>
      <p:sp>
        <p:nvSpPr>
          <p:cNvPr id="1027" name="Rectangle 3">
            <a:extLst>
              <a:ext uri="{FF2B5EF4-FFF2-40B4-BE49-F238E27FC236}">
                <a16:creationId xmlns:a16="http://schemas.microsoft.com/office/drawing/2014/main" id="{EB28F2AB-D848-325F-02ED-BC08C8F304A4}"/>
              </a:ext>
            </a:extLst>
          </p:cNvPr>
          <p:cNvSpPr>
            <a:spLocks noGrp="1" noChangeArrowheads="1"/>
          </p:cNvSpPr>
          <p:nvPr>
            <p:ph type="body" idx="1"/>
          </p:nvPr>
        </p:nvSpPr>
        <p:spPr bwMode="auto">
          <a:xfrm>
            <a:off x="357718" y="1600201"/>
            <a:ext cx="11493500" cy="9848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p:txBody>
      </p:sp>
      <p:sp>
        <p:nvSpPr>
          <p:cNvPr id="1028" name="Rectangle 6">
            <a:extLst>
              <a:ext uri="{FF2B5EF4-FFF2-40B4-BE49-F238E27FC236}">
                <a16:creationId xmlns:a16="http://schemas.microsoft.com/office/drawing/2014/main" id="{9F53013E-A9D9-3630-0CD4-4274A1826068}"/>
              </a:ext>
            </a:extLst>
          </p:cNvPr>
          <p:cNvSpPr>
            <a:spLocks noChangeArrowheads="1"/>
          </p:cNvSpPr>
          <p:nvPr/>
        </p:nvSpPr>
        <p:spPr bwMode="black">
          <a:xfrm>
            <a:off x="10022417"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eaLnBrk="0" hangingPunct="0">
              <a:defRPr sz="1200">
                <a:solidFill>
                  <a:schemeClr val="tx1"/>
                </a:solidFill>
                <a:latin typeface="Arial" panose="020B0604020202020204" pitchFamily="34" charset="0"/>
                <a:ea typeface="MS PGothic" panose="020B0600070205080204" pitchFamily="34" charset="-128"/>
              </a:defRPr>
            </a:lvl1pPr>
            <a:lvl2pPr marL="742950" indent="-285750" eaLnBrk="0" hangingPunct="0">
              <a:defRPr sz="1200">
                <a:solidFill>
                  <a:schemeClr val="tx1"/>
                </a:solidFill>
                <a:latin typeface="Arial" panose="020B0604020202020204" pitchFamily="34" charset="0"/>
                <a:ea typeface="MS PGothic" panose="020B0600070205080204" pitchFamily="34" charset="-128"/>
              </a:defRPr>
            </a:lvl2pPr>
            <a:lvl3pPr marL="1143000" indent="-228600" eaLnBrk="0" hangingPunct="0">
              <a:defRPr sz="1200">
                <a:solidFill>
                  <a:schemeClr val="tx1"/>
                </a:solidFill>
                <a:latin typeface="Arial" panose="020B0604020202020204" pitchFamily="34" charset="0"/>
                <a:ea typeface="MS PGothic" panose="020B0600070205080204" pitchFamily="34" charset="-128"/>
              </a:defRPr>
            </a:lvl3pPr>
            <a:lvl4pPr marL="1600200" indent="-228600" eaLnBrk="0" hangingPunct="0">
              <a:defRPr sz="1200">
                <a:solidFill>
                  <a:schemeClr val="tx1"/>
                </a:solidFill>
                <a:latin typeface="Arial" panose="020B0604020202020204" pitchFamily="34" charset="0"/>
                <a:ea typeface="MS PGothic" panose="020B0600070205080204" pitchFamily="34" charset="-128"/>
              </a:defRPr>
            </a:lvl4pPr>
            <a:lvl5pPr marL="2057400" indent="-228600" eaLnBrk="0" hangingPunc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800"/>
              <a:t>© 2013 IBM Corporation</a:t>
            </a:r>
            <a:endParaRPr lang="en-US" altLang="en-US" sz="1800"/>
          </a:p>
        </p:txBody>
      </p:sp>
      <p:sp>
        <p:nvSpPr>
          <p:cNvPr id="67591" name="Rectangle 7">
            <a:extLst>
              <a:ext uri="{FF2B5EF4-FFF2-40B4-BE49-F238E27FC236}">
                <a16:creationId xmlns:a16="http://schemas.microsoft.com/office/drawing/2014/main" id="{72FB8B3D-223B-D023-24BF-DCCA590D6B17}"/>
              </a:ext>
            </a:extLst>
          </p:cNvPr>
          <p:cNvSpPr>
            <a:spLocks noGrp="1" noChangeArrowheads="1"/>
          </p:cNvSpPr>
          <p:nvPr>
            <p:ph type="sldNum" sz="quarter" idx="4"/>
          </p:nvPr>
        </p:nvSpPr>
        <p:spPr bwMode="black">
          <a:xfrm>
            <a:off x="357718" y="6537325"/>
            <a:ext cx="488949"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38" rIns="0" bIns="46038" numCol="1" anchor="t" anchorCtr="0" compatLnSpc="1">
            <a:prstTxWarp prst="textNoShape">
              <a:avLst/>
            </a:prstTxWarp>
          </a:bodyPr>
          <a:lstStyle>
            <a:lvl1pPr>
              <a:defRPr sz="800">
                <a:cs typeface="Arial" panose="020B0604020202020204" pitchFamily="34" charset="0"/>
              </a:defRPr>
            </a:lvl1pPr>
          </a:lstStyle>
          <a:p>
            <a:fld id="{B15FA433-8A1A-4722-81C6-6AEABCCD9780}" type="slidenum">
              <a:rPr lang="en-US" altLang="en-US"/>
              <a:pPr/>
              <a:t>‹#›</a:t>
            </a:fld>
            <a:endParaRPr lang="en-US" altLang="en-US"/>
          </a:p>
        </p:txBody>
      </p:sp>
      <p:sp>
        <p:nvSpPr>
          <p:cNvPr id="1030" name="Rectangle 13">
            <a:extLst>
              <a:ext uri="{FF2B5EF4-FFF2-40B4-BE49-F238E27FC236}">
                <a16:creationId xmlns:a16="http://schemas.microsoft.com/office/drawing/2014/main" id="{14A5811B-E4B9-0D43-E17F-3A4827C6D649}"/>
              </a:ext>
            </a:extLst>
          </p:cNvPr>
          <p:cNvSpPr>
            <a:spLocks noGrp="1" noChangeArrowheads="1"/>
          </p:cNvSpPr>
          <p:nvPr>
            <p:ph type="title"/>
          </p:nvPr>
        </p:nvSpPr>
        <p:spPr bwMode="auto">
          <a:xfrm>
            <a:off x="357718" y="615950"/>
            <a:ext cx="114935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0" bIns="45720" numCol="1" anchor="t" anchorCtr="0" compatLnSpc="1">
            <a:prstTxWarp prst="textNoShape">
              <a:avLst/>
            </a:prstTxWarp>
            <a:spAutoFit/>
          </a:bodyPr>
          <a:lstStyle/>
          <a:p>
            <a:pPr lvl="0"/>
            <a:r>
              <a:rPr lang="en-US"/>
              <a:t>Click to edit Master title style</a:t>
            </a:r>
          </a:p>
        </p:txBody>
      </p:sp>
      <p:sp>
        <p:nvSpPr>
          <p:cNvPr id="67593" name="Rectangle 9">
            <a:extLst>
              <a:ext uri="{FF2B5EF4-FFF2-40B4-BE49-F238E27FC236}">
                <a16:creationId xmlns:a16="http://schemas.microsoft.com/office/drawing/2014/main" id="{3AFB1879-B5A8-3CFF-084C-59EC163AC1EE}"/>
              </a:ext>
            </a:extLst>
          </p:cNvPr>
          <p:cNvSpPr>
            <a:spLocks noGrp="1" noChangeArrowheads="1"/>
          </p:cNvSpPr>
          <p:nvPr>
            <p:ph type="dt" sz="half" idx="2"/>
          </p:nvPr>
        </p:nvSpPr>
        <p:spPr bwMode="auto">
          <a:xfrm>
            <a:off x="935567" y="6537325"/>
            <a:ext cx="1339851"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38" rIns="0" bIns="46038" numCol="1" anchor="t" anchorCtr="0" compatLnSpc="1">
            <a:prstTxWarp prst="textNoShape">
              <a:avLst/>
            </a:prstTxWarp>
          </a:bodyPr>
          <a:lstStyle>
            <a:lvl1pPr>
              <a:defRPr sz="800">
                <a:cs typeface="Arial" panose="020B0604020202020204" pitchFamily="34" charset="0"/>
              </a:defRPr>
            </a:lvl1pPr>
          </a:lstStyle>
          <a:p>
            <a:fld id="{58D0DE44-83BA-4E83-A5E6-3DCD66FD10FA}" type="datetime3">
              <a:rPr lang="en-US" altLang="en-US"/>
              <a:pPr/>
              <a:t>4 March 2024</a:t>
            </a:fld>
            <a:endParaRPr lang="en-US" altLang="en-US"/>
          </a:p>
        </p:txBody>
      </p:sp>
      <p:pic>
        <p:nvPicPr>
          <p:cNvPr id="1032" name="Picture 110" descr="Standard size PPT graphics-05">
            <a:extLst>
              <a:ext uri="{FF2B5EF4-FFF2-40B4-BE49-F238E27FC236}">
                <a16:creationId xmlns:a16="http://schemas.microsoft.com/office/drawing/2014/main" id="{ADC2710E-AF37-A8CE-31C3-82CEE3AC11E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302684" y="303214"/>
            <a:ext cx="179493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47" descr="5300_IBMpos_black">
            <a:extLst>
              <a:ext uri="{FF2B5EF4-FFF2-40B4-BE49-F238E27FC236}">
                <a16:creationId xmlns:a16="http://schemas.microsoft.com/office/drawing/2014/main" id="{DCEF0C54-8F66-1B9F-5597-EE316766C20D}"/>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r="4839" b="-6136"/>
          <a:stretch>
            <a:fillRect/>
          </a:stretch>
        </p:blipFill>
        <p:spPr bwMode="auto">
          <a:xfrm>
            <a:off x="11144251" y="271464"/>
            <a:ext cx="6985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280811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Lst>
  <p:hf hdr="0" ftr="0" dt="0"/>
  <p:txStyles>
    <p:titleStyle>
      <a:lvl1pPr algn="l" rtl="0" eaLnBrk="0" fontAlgn="base" hangingPunct="0">
        <a:lnSpc>
          <a:spcPct val="90000"/>
        </a:lnSpc>
        <a:spcBef>
          <a:spcPct val="0"/>
        </a:spcBef>
        <a:spcAft>
          <a:spcPct val="0"/>
        </a:spcAft>
        <a:defRPr sz="2200">
          <a:solidFill>
            <a:schemeClr val="tx2"/>
          </a:solidFill>
          <a:latin typeface="+mj-lt"/>
          <a:ea typeface="MS PGothic" panose="020B0600070205080204" pitchFamily="34" charset="-128"/>
          <a:cs typeface="ＭＳ Ｐゴシック" charset="0"/>
        </a:defRPr>
      </a:lvl1pPr>
      <a:lvl2pPr algn="l" rtl="0" eaLnBrk="0" fontAlgn="base" hangingPunct="0">
        <a:lnSpc>
          <a:spcPct val="90000"/>
        </a:lnSpc>
        <a:spcBef>
          <a:spcPct val="0"/>
        </a:spcBef>
        <a:spcAft>
          <a:spcPct val="0"/>
        </a:spcAft>
        <a:defRPr sz="2200">
          <a:solidFill>
            <a:schemeClr val="tx2"/>
          </a:solidFill>
          <a:latin typeface="Arial" charset="0"/>
          <a:ea typeface="MS PGothic" panose="020B0600070205080204" pitchFamily="34" charset="-128"/>
          <a:cs typeface="ＭＳ Ｐゴシック" charset="0"/>
        </a:defRPr>
      </a:lvl2pPr>
      <a:lvl3pPr algn="l" rtl="0" eaLnBrk="0" fontAlgn="base" hangingPunct="0">
        <a:lnSpc>
          <a:spcPct val="90000"/>
        </a:lnSpc>
        <a:spcBef>
          <a:spcPct val="0"/>
        </a:spcBef>
        <a:spcAft>
          <a:spcPct val="0"/>
        </a:spcAft>
        <a:defRPr sz="2200">
          <a:solidFill>
            <a:schemeClr val="tx2"/>
          </a:solidFill>
          <a:latin typeface="Arial" charset="0"/>
          <a:ea typeface="MS PGothic" panose="020B0600070205080204" pitchFamily="34" charset="-128"/>
          <a:cs typeface="ＭＳ Ｐゴシック" charset="0"/>
        </a:defRPr>
      </a:lvl3pPr>
      <a:lvl4pPr algn="l" rtl="0" eaLnBrk="0" fontAlgn="base" hangingPunct="0">
        <a:lnSpc>
          <a:spcPct val="90000"/>
        </a:lnSpc>
        <a:spcBef>
          <a:spcPct val="0"/>
        </a:spcBef>
        <a:spcAft>
          <a:spcPct val="0"/>
        </a:spcAft>
        <a:defRPr sz="2200">
          <a:solidFill>
            <a:schemeClr val="tx2"/>
          </a:solidFill>
          <a:latin typeface="Arial" charset="0"/>
          <a:ea typeface="MS PGothic" panose="020B0600070205080204" pitchFamily="34" charset="-128"/>
          <a:cs typeface="ＭＳ Ｐゴシック" charset="0"/>
        </a:defRPr>
      </a:lvl4pPr>
      <a:lvl5pPr algn="l" rtl="0" eaLnBrk="0" fontAlgn="base" hangingPunct="0">
        <a:lnSpc>
          <a:spcPct val="90000"/>
        </a:lnSpc>
        <a:spcBef>
          <a:spcPct val="0"/>
        </a:spcBef>
        <a:spcAft>
          <a:spcPct val="0"/>
        </a:spcAft>
        <a:defRPr sz="2200">
          <a:solidFill>
            <a:schemeClr val="tx2"/>
          </a:solidFill>
          <a:latin typeface="Arial" charset="0"/>
          <a:ea typeface="MS PGothic" panose="020B0600070205080204" pitchFamily="34" charset="-128"/>
          <a:cs typeface="ＭＳ Ｐゴシック" charset="0"/>
        </a:defRPr>
      </a:lvl5pPr>
      <a:lvl6pPr marL="457200" algn="l" rtl="0" fontAlgn="base">
        <a:lnSpc>
          <a:spcPct val="90000"/>
        </a:lnSpc>
        <a:spcBef>
          <a:spcPct val="0"/>
        </a:spcBef>
        <a:spcAft>
          <a:spcPct val="0"/>
        </a:spcAft>
        <a:defRPr sz="2200">
          <a:solidFill>
            <a:schemeClr val="tx2"/>
          </a:solidFill>
          <a:latin typeface="Arial" charset="0"/>
        </a:defRPr>
      </a:lvl6pPr>
      <a:lvl7pPr marL="914400" algn="l" rtl="0" fontAlgn="base">
        <a:lnSpc>
          <a:spcPct val="90000"/>
        </a:lnSpc>
        <a:spcBef>
          <a:spcPct val="0"/>
        </a:spcBef>
        <a:spcAft>
          <a:spcPct val="0"/>
        </a:spcAft>
        <a:defRPr sz="2200">
          <a:solidFill>
            <a:schemeClr val="tx2"/>
          </a:solidFill>
          <a:latin typeface="Arial" charset="0"/>
        </a:defRPr>
      </a:lvl7pPr>
      <a:lvl8pPr marL="1371600" algn="l" rtl="0" fontAlgn="base">
        <a:lnSpc>
          <a:spcPct val="90000"/>
        </a:lnSpc>
        <a:spcBef>
          <a:spcPct val="0"/>
        </a:spcBef>
        <a:spcAft>
          <a:spcPct val="0"/>
        </a:spcAft>
        <a:defRPr sz="2200">
          <a:solidFill>
            <a:schemeClr val="tx2"/>
          </a:solidFill>
          <a:latin typeface="Arial" charset="0"/>
        </a:defRPr>
      </a:lvl8pPr>
      <a:lvl9pPr marL="1828800" algn="l" rtl="0" fontAlgn="base">
        <a:lnSpc>
          <a:spcPct val="90000"/>
        </a:lnSpc>
        <a:spcBef>
          <a:spcPct val="0"/>
        </a:spcBef>
        <a:spcAft>
          <a:spcPct val="0"/>
        </a:spcAft>
        <a:defRPr sz="2200">
          <a:solidFill>
            <a:schemeClr val="tx2"/>
          </a:solidFill>
          <a:latin typeface="Arial" charset="0"/>
        </a:defRPr>
      </a:lvl9pPr>
    </p:titleStyle>
    <p:body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a:solidFill>
            <a:schemeClr val="tx1"/>
          </a:solidFill>
          <a:latin typeface="+mn-lt"/>
          <a:ea typeface="MS PGothic" panose="020B0600070205080204" pitchFamily="34" charset="-128"/>
          <a:cs typeface="ＭＳ Ｐゴシック" charset="0"/>
        </a:defRPr>
      </a:lvl1pPr>
      <a:lvl2pPr marL="338138" indent="-163513" algn="l" rtl="0" eaLnBrk="0" fontAlgn="base" hangingPunct="0">
        <a:spcBef>
          <a:spcPct val="5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defRPr>
      </a:lvl2pPr>
      <a:lvl3pPr marL="512763" indent="-173038" algn="l" rtl="0" eaLnBrk="0" fontAlgn="base" hangingPunct="0">
        <a:spcBef>
          <a:spcPct val="50000"/>
        </a:spcBef>
        <a:spcAft>
          <a:spcPct val="0"/>
        </a:spcAft>
        <a:buClr>
          <a:schemeClr val="tx1"/>
        </a:buClr>
        <a:buChar char="•"/>
        <a:defRPr sz="1400">
          <a:solidFill>
            <a:schemeClr val="tx1"/>
          </a:solidFill>
          <a:latin typeface="+mn-lt"/>
          <a:ea typeface="MS PGothic" panose="020B0600070205080204" pitchFamily="34" charset="-128"/>
        </a:defRPr>
      </a:lvl3pPr>
      <a:lvl4pPr marL="1203325" indent="-173038" algn="l" rtl="0" eaLnBrk="0" fontAlgn="base" hangingPunct="0">
        <a:spcBef>
          <a:spcPct val="20000"/>
        </a:spcBef>
        <a:spcAft>
          <a:spcPct val="0"/>
        </a:spcAft>
        <a:buClr>
          <a:schemeClr val="bg1"/>
        </a:buClr>
        <a:defRPr sz="1600">
          <a:solidFill>
            <a:schemeClr val="bg1"/>
          </a:solidFill>
          <a:latin typeface="+mn-lt"/>
          <a:ea typeface="MS PGothic" panose="020B0600070205080204" pitchFamily="34" charset="-128"/>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anose="020B0600070205080204" pitchFamily="34" charset="-128"/>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467F1A"/>
        </a:solidFill>
        <a:effectLst/>
      </p:bgPr>
    </p:bg>
    <p:spTree>
      <p:nvGrpSpPr>
        <p:cNvPr id="1" name=""/>
        <p:cNvGrpSpPr/>
        <p:nvPr/>
      </p:nvGrpSpPr>
      <p:grpSpPr>
        <a:xfrm>
          <a:off x="0" y="0"/>
          <a:ext cx="0" cy="0"/>
          <a:chOff x="0" y="0"/>
          <a:chExt cx="0" cy="0"/>
        </a:xfrm>
      </p:grpSpPr>
      <p:sp>
        <p:nvSpPr>
          <p:cNvPr id="1026" name="Freeform 6">
            <a:extLst>
              <a:ext uri="{FF2B5EF4-FFF2-40B4-BE49-F238E27FC236}">
                <a16:creationId xmlns:a16="http://schemas.microsoft.com/office/drawing/2014/main" id="{DB916A4E-10F8-4850-C872-DDC9BCCBFC85}"/>
              </a:ext>
            </a:extLst>
          </p:cNvPr>
          <p:cNvSpPr>
            <a:spLocks/>
          </p:cNvSpPr>
          <p:nvPr/>
        </p:nvSpPr>
        <p:spPr bwMode="auto">
          <a:xfrm>
            <a:off x="1" y="1"/>
            <a:ext cx="5634567" cy="3433233"/>
          </a:xfrm>
          <a:custGeom>
            <a:avLst/>
            <a:gdLst>
              <a:gd name="T0" fmla="*/ 0 w 2662"/>
              <a:gd name="T1" fmla="*/ 2574925 h 1622"/>
              <a:gd name="T2" fmla="*/ 0 w 2662"/>
              <a:gd name="T3" fmla="*/ 0 h 1622"/>
              <a:gd name="T4" fmla="*/ 4225925 w 2662"/>
              <a:gd name="T5" fmla="*/ 0 h 1622"/>
              <a:gd name="T6" fmla="*/ 0 w 2662"/>
              <a:gd name="T7" fmla="*/ 2574925 h 16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62" h="1622">
                <a:moveTo>
                  <a:pt x="0" y="1622"/>
                </a:moveTo>
                <a:lnTo>
                  <a:pt x="0" y="0"/>
                </a:lnTo>
                <a:lnTo>
                  <a:pt x="2662" y="0"/>
                </a:lnTo>
                <a:lnTo>
                  <a:pt x="0" y="1622"/>
                </a:lnTo>
                <a:close/>
              </a:path>
            </a:pathLst>
          </a:custGeom>
          <a:solidFill>
            <a:srgbClr val="66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67"/>
          </a:p>
        </p:txBody>
      </p:sp>
      <p:sp>
        <p:nvSpPr>
          <p:cNvPr id="1027" name="Title">
            <a:extLst>
              <a:ext uri="{FF2B5EF4-FFF2-40B4-BE49-F238E27FC236}">
                <a16:creationId xmlns:a16="http://schemas.microsoft.com/office/drawing/2014/main" id="{44A539BA-A842-D0F8-E801-4E1BD344B8C2}"/>
              </a:ext>
            </a:extLst>
          </p:cNvPr>
          <p:cNvSpPr>
            <a:spLocks noGrp="1"/>
          </p:cNvSpPr>
          <p:nvPr>
            <p:ph type="title"/>
          </p:nvPr>
        </p:nvSpPr>
        <p:spPr bwMode="auto">
          <a:xfrm>
            <a:off x="486834" y="366185"/>
            <a:ext cx="11400367"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28" name="Text">
            <a:extLst>
              <a:ext uri="{FF2B5EF4-FFF2-40B4-BE49-F238E27FC236}">
                <a16:creationId xmlns:a16="http://schemas.microsoft.com/office/drawing/2014/main" id="{B01A0823-3462-9A16-F3EA-949842536E6A}"/>
              </a:ext>
            </a:extLst>
          </p:cNvPr>
          <p:cNvSpPr>
            <a:spLocks noGrp="1"/>
          </p:cNvSpPr>
          <p:nvPr>
            <p:ph type="body" idx="1"/>
          </p:nvPr>
        </p:nvSpPr>
        <p:spPr bwMode="auto">
          <a:xfrm>
            <a:off x="486834" y="1219201"/>
            <a:ext cx="11400367" cy="503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518356046"/>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Lst>
  <p:transition spd="med">
    <p:fade/>
  </p:transition>
  <p:hf hdr="0" dt="0"/>
  <p:txStyles>
    <p:titleStyle>
      <a:lvl1pPr algn="l" rtl="0" fontAlgn="base">
        <a:lnSpc>
          <a:spcPct val="90000"/>
        </a:lnSpc>
        <a:spcBef>
          <a:spcPct val="0"/>
        </a:spcBef>
        <a:spcAft>
          <a:spcPct val="0"/>
        </a:spcAft>
        <a:defRPr sz="3467" b="1" kern="1200">
          <a:solidFill>
            <a:schemeClr val="tx1"/>
          </a:solidFill>
          <a:latin typeface="Arial" pitchFamily="34" charset="0"/>
          <a:ea typeface="+mj-ea"/>
          <a:cs typeface="Arial" pitchFamily="34" charset="0"/>
        </a:defRPr>
      </a:lvl1pPr>
      <a:lvl2pPr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5pPr>
      <a:lvl6pPr marL="609585"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6pPr>
      <a:lvl7pPr marL="1219170"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7pPr>
      <a:lvl8pPr marL="1828754"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8pPr>
      <a:lvl9pPr marL="2438339" algn="l" rtl="0" fontAlgn="base">
        <a:lnSpc>
          <a:spcPct val="90000"/>
        </a:lnSpc>
        <a:spcBef>
          <a:spcPct val="0"/>
        </a:spcBef>
        <a:spcAft>
          <a:spcPct val="0"/>
        </a:spcAft>
        <a:defRPr sz="3467" b="1">
          <a:solidFill>
            <a:schemeClr val="tx1"/>
          </a:solidFill>
          <a:latin typeface="Arial" panose="020B0604020202020204" pitchFamily="34" charset="0"/>
          <a:cs typeface="Arial" panose="020B0604020202020204" pitchFamily="34" charset="0"/>
        </a:defRPr>
      </a:lvl9pPr>
    </p:titleStyle>
    <p:bodyStyle>
      <a:lvl1pPr marL="218012" indent="-218012" algn="l" rtl="0" fontAlgn="base">
        <a:spcBef>
          <a:spcPts val="1200"/>
        </a:spcBef>
        <a:spcAft>
          <a:spcPts val="400"/>
        </a:spcAft>
        <a:buClr>
          <a:srgbClr val="669933"/>
        </a:buClr>
        <a:buSzPct val="100000"/>
        <a:buFont typeface="Arial Black" panose="020B0A04020102020204" pitchFamily="34" charset="0"/>
        <a:buChar char="›"/>
        <a:tabLst>
          <a:tab pos="364058" algn="l"/>
          <a:tab pos="1096406" algn="l"/>
          <a:tab pos="1608626" algn="l"/>
          <a:tab pos="1949402" algn="l"/>
        </a:tabLst>
        <a:defRPr sz="2933" kern="1200">
          <a:solidFill>
            <a:schemeClr val="tx1"/>
          </a:solidFill>
          <a:latin typeface="+mj-lt"/>
          <a:ea typeface="+mn-ea"/>
          <a:cs typeface="Arial" pitchFamily="34" charset="0"/>
        </a:defRPr>
      </a:lvl1pPr>
      <a:lvl2pPr marL="914377" indent="-218012" algn="l" rtl="0" fontAlgn="base">
        <a:spcBef>
          <a:spcPts val="400"/>
        </a:spcBef>
        <a:spcAft>
          <a:spcPts val="400"/>
        </a:spcAft>
        <a:buClr>
          <a:srgbClr val="669933"/>
        </a:buClr>
        <a:buFont typeface="Arial" panose="020B0604020202020204" pitchFamily="34" charset="0"/>
        <a:buChar char="•"/>
        <a:tabLst>
          <a:tab pos="364058" algn="l"/>
          <a:tab pos="1096406" algn="l"/>
          <a:tab pos="1608626" algn="l"/>
          <a:tab pos="1949402" algn="l"/>
        </a:tabLst>
        <a:defRPr kern="1200">
          <a:solidFill>
            <a:schemeClr val="tx1"/>
          </a:solidFill>
          <a:latin typeface="Arial" pitchFamily="34" charset="0"/>
          <a:ea typeface="+mn-ea"/>
          <a:cs typeface="Arial" pitchFamily="34" charset="0"/>
        </a:defRPr>
      </a:lvl2pPr>
      <a:lvl3pPr marL="1523962" indent="-182029" algn="l" rtl="0" fontAlgn="base">
        <a:spcBef>
          <a:spcPts val="400"/>
        </a:spcBef>
        <a:spcAft>
          <a:spcPts val="400"/>
        </a:spcAft>
        <a:buClr>
          <a:srgbClr val="888888"/>
        </a:buClr>
        <a:buSzPct val="100000"/>
        <a:buFont typeface="Arial" panose="020B0604020202020204" pitchFamily="34" charset="0"/>
        <a:buChar char="›"/>
        <a:tabLst>
          <a:tab pos="364058" algn="l"/>
          <a:tab pos="1096406" algn="l"/>
          <a:tab pos="1608626" algn="l"/>
          <a:tab pos="1949402" algn="l"/>
        </a:tabLst>
        <a:defRPr sz="2133" kern="1200">
          <a:solidFill>
            <a:schemeClr val="tx1"/>
          </a:solidFill>
          <a:latin typeface="Arial" pitchFamily="34" charset="0"/>
          <a:ea typeface="+mn-ea"/>
          <a:cs typeface="Arial" pitchFamily="34" charset="0"/>
        </a:defRPr>
      </a:lvl3pPr>
      <a:lvl4pPr marL="1523962" indent="-182029" algn="l" rtl="0" fontAlgn="base">
        <a:spcBef>
          <a:spcPts val="400"/>
        </a:spcBef>
        <a:spcAft>
          <a:spcPts val="400"/>
        </a:spcAft>
        <a:buClr>
          <a:srgbClr val="888888"/>
        </a:buClr>
        <a:buFont typeface="Arial" panose="020B0604020202020204" pitchFamily="34" charset="0"/>
        <a:buChar char="›"/>
        <a:tabLst>
          <a:tab pos="364058" algn="l"/>
          <a:tab pos="1096406" algn="l"/>
          <a:tab pos="1608626" algn="l"/>
          <a:tab pos="1949402" algn="l"/>
        </a:tabLst>
        <a:defRPr sz="2133" kern="1200">
          <a:solidFill>
            <a:schemeClr val="tx1"/>
          </a:solidFill>
          <a:latin typeface="Arial" pitchFamily="34" charset="0"/>
          <a:ea typeface="+mn-ea"/>
          <a:cs typeface="Arial" pitchFamily="34" charset="0"/>
        </a:defRPr>
      </a:lvl4pPr>
      <a:lvl5pPr marL="1523962" indent="-182029" algn="l" rtl="0" fontAlgn="base">
        <a:spcBef>
          <a:spcPts val="400"/>
        </a:spcBef>
        <a:spcAft>
          <a:spcPts val="400"/>
        </a:spcAft>
        <a:buClr>
          <a:srgbClr val="888888"/>
        </a:buClr>
        <a:buSzPct val="100000"/>
        <a:buFont typeface="Arial" panose="020B0604020202020204" pitchFamily="34" charset="0"/>
        <a:buChar char="›"/>
        <a:tabLst>
          <a:tab pos="364058" algn="l"/>
          <a:tab pos="1096406" algn="l"/>
          <a:tab pos="1608626" algn="l"/>
          <a:tab pos="1949402" algn="l"/>
        </a:tabLst>
        <a:defRPr sz="2133" kern="1200">
          <a:solidFill>
            <a:schemeClr val="tx1"/>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 y="64"/>
            <a:ext cx="12179300" cy="992187"/>
          </a:xfrm>
          <a:prstGeom prst="rect">
            <a:avLst/>
          </a:prstGeom>
        </p:spPr>
      </p:pic>
      <p:pic>
        <p:nvPicPr>
          <p:cNvPr id="17" name="bg object 17"/>
          <p:cNvPicPr/>
          <p:nvPr/>
        </p:nvPicPr>
        <p:blipFill>
          <a:blip r:embed="rId8" cstate="print"/>
          <a:stretch>
            <a:fillRect/>
          </a:stretch>
        </p:blipFill>
        <p:spPr>
          <a:xfrm>
            <a:off x="10562167" y="0"/>
            <a:ext cx="1629764" cy="991090"/>
          </a:xfrm>
          <a:prstGeom prst="rect">
            <a:avLst/>
          </a:prstGeom>
        </p:spPr>
      </p:pic>
      <p:sp>
        <p:nvSpPr>
          <p:cNvPr id="2" name="Holder 2"/>
          <p:cNvSpPr>
            <a:spLocks noGrp="1"/>
          </p:cNvSpPr>
          <p:nvPr>
            <p:ph type="title"/>
          </p:nvPr>
        </p:nvSpPr>
        <p:spPr>
          <a:xfrm>
            <a:off x="4711360" y="1076402"/>
            <a:ext cx="2769277" cy="695325"/>
          </a:xfrm>
          <a:prstGeom prst="rect">
            <a:avLst/>
          </a:prstGeom>
        </p:spPr>
        <p:txBody>
          <a:bodyPr wrap="square" lIns="0" tIns="0" rIns="0" bIns="0">
            <a:spAutoFit/>
          </a:bodyPr>
          <a:lstStyle>
            <a:lvl1pPr>
              <a:defRPr sz="4400" b="0" i="0">
                <a:solidFill>
                  <a:schemeClr val="tx1"/>
                </a:solidFill>
                <a:latin typeface="Webdings"/>
                <a:cs typeface="Webdings"/>
              </a:defRPr>
            </a:lvl1pPr>
          </a:lstStyle>
          <a:p>
            <a:endParaRPr/>
          </a:p>
        </p:txBody>
      </p:sp>
      <p:sp>
        <p:nvSpPr>
          <p:cNvPr id="3" name="Holder 3"/>
          <p:cNvSpPr>
            <a:spLocks noGrp="1"/>
          </p:cNvSpPr>
          <p:nvPr>
            <p:ph type="body" idx="1"/>
          </p:nvPr>
        </p:nvSpPr>
        <p:spPr>
          <a:xfrm>
            <a:off x="499534" y="3028950"/>
            <a:ext cx="11181079"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3/4/2024</a:t>
            </a:fld>
            <a:endParaRPr lang="en-US"/>
          </a:p>
        </p:txBody>
      </p:sp>
      <p:sp>
        <p:nvSpPr>
          <p:cNvPr id="6" name="Holder 6"/>
          <p:cNvSpPr>
            <a:spLocks noGrp="1"/>
          </p:cNvSpPr>
          <p:nvPr>
            <p:ph type="sldNum" sz="quarter" idx="7"/>
          </p:nvPr>
        </p:nvSpPr>
        <p:spPr>
          <a:xfrm>
            <a:off x="11185822" y="6398269"/>
            <a:ext cx="329353" cy="179536"/>
          </a:xfrm>
          <a:prstGeom prst="rect">
            <a:avLst/>
          </a:prstGeom>
        </p:spPr>
        <p:txBody>
          <a:bodyPr wrap="square" lIns="0" tIns="0" rIns="0" bIns="0">
            <a:spAutoFit/>
          </a:bodyPr>
          <a:lstStyle>
            <a:lvl1pPr>
              <a:defRPr sz="1200" b="0" i="0">
                <a:solidFill>
                  <a:srgbClr val="888F9F"/>
                </a:solidFill>
                <a:latin typeface="Arial MT"/>
                <a:cs typeface="Arial MT"/>
              </a:defRPr>
            </a:lvl1pPr>
          </a:lstStyle>
          <a:p>
            <a:pPr marL="38100">
              <a:lnSpc>
                <a:spcPts val="1425"/>
              </a:lnSpc>
            </a:pPr>
            <a:fld id="{81D60167-4931-47E6-BA6A-407CBD079E47}" type="slidenum">
              <a:rPr lang="en-US" spc="-5" smtClean="0"/>
              <a:pPr marL="38100">
                <a:lnSpc>
                  <a:spcPts val="1425"/>
                </a:lnSpc>
              </a:pPr>
              <a:t>‹#›</a:t>
            </a:fld>
            <a:endParaRPr lang="en-US" spc="-5" dirty="0"/>
          </a:p>
        </p:txBody>
      </p:sp>
    </p:spTree>
    <p:extLst>
      <p:ext uri="{BB962C8B-B14F-4D97-AF65-F5344CB8AC3E}">
        <p14:creationId xmlns:p14="http://schemas.microsoft.com/office/powerpoint/2010/main" val="594422452"/>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DA047A-3B8D-BC97-2A7B-00CB5C698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CD6AAC-DD6B-D287-8D46-4862BB7BD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6DA656-DB3E-882A-D215-E9C1671D68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73031-1980-4435-9A52-BDF6E4111332}" type="datetimeFigureOut">
              <a:rPr lang="en-US" smtClean="0"/>
              <a:t>3/4/2024</a:t>
            </a:fld>
            <a:endParaRPr lang="en-US"/>
          </a:p>
        </p:txBody>
      </p:sp>
      <p:sp>
        <p:nvSpPr>
          <p:cNvPr id="5" name="Footer Placeholder 4">
            <a:extLst>
              <a:ext uri="{FF2B5EF4-FFF2-40B4-BE49-F238E27FC236}">
                <a16:creationId xmlns:a16="http://schemas.microsoft.com/office/drawing/2014/main" id="{2C7CA1F3-FECD-C17B-EAA1-8CD64ADF68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54EB5B-7D96-9FFA-76B2-D4683CD872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EDECC-2841-49D5-A24E-F96AA3C88BF7}" type="slidenum">
              <a:rPr lang="en-US" smtClean="0"/>
              <a:t>‹#›</a:t>
            </a:fld>
            <a:endParaRPr lang="en-US"/>
          </a:p>
        </p:txBody>
      </p:sp>
    </p:spTree>
    <p:extLst>
      <p:ext uri="{BB962C8B-B14F-4D97-AF65-F5344CB8AC3E}">
        <p14:creationId xmlns:p14="http://schemas.microsoft.com/office/powerpoint/2010/main" val="4245364138"/>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3/4/2024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734192107"/>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134.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134.xml"/><Relationship Id="rId5" Type="http://schemas.openxmlformats.org/officeDocument/2006/relationships/image" Target="../media/image49.jpe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134.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134.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134.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5.svg"/><Relationship Id="rId3" Type="http://schemas.openxmlformats.org/officeDocument/2006/relationships/image" Target="../media/image55.png"/><Relationship Id="rId21" Type="http://schemas.openxmlformats.org/officeDocument/2006/relationships/image" Target="../media/image70.png"/><Relationship Id="rId7" Type="http://schemas.openxmlformats.org/officeDocument/2006/relationships/image" Target="../media/image57.svg"/><Relationship Id="rId12" Type="http://schemas.openxmlformats.org/officeDocument/2006/relationships/image" Target="../media/image62.svg"/><Relationship Id="rId17" Type="http://schemas.openxmlformats.org/officeDocument/2006/relationships/image" Target="../media/image67.png"/><Relationship Id="rId25" Type="http://schemas.openxmlformats.org/officeDocument/2006/relationships/image" Target="../media/image74.png"/><Relationship Id="rId2" Type="http://schemas.openxmlformats.org/officeDocument/2006/relationships/notesSlide" Target="../notesSlides/notesSlide16.xml"/><Relationship Id="rId16" Type="http://schemas.openxmlformats.org/officeDocument/2006/relationships/image" Target="../media/image66.png"/><Relationship Id="rId20" Type="http://schemas.microsoft.com/office/2007/relationships/hdphoto" Target="../media/hdphoto1.wdp"/><Relationship Id="rId29" Type="http://schemas.openxmlformats.org/officeDocument/2006/relationships/image" Target="../media/image78.png"/><Relationship Id="rId1" Type="http://schemas.openxmlformats.org/officeDocument/2006/relationships/slideLayout" Target="../slideLayouts/slideLayout134.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3.svg"/><Relationship Id="rId5" Type="http://schemas.openxmlformats.org/officeDocument/2006/relationships/image" Target="../media/image310.png"/><Relationship Id="rId15" Type="http://schemas.openxmlformats.org/officeDocument/2006/relationships/image" Target="../media/image65.png"/><Relationship Id="rId23" Type="http://schemas.openxmlformats.org/officeDocument/2006/relationships/image" Target="../media/image72.png"/><Relationship Id="rId28" Type="http://schemas.openxmlformats.org/officeDocument/2006/relationships/image" Target="../media/image77.svg"/><Relationship Id="rId10" Type="http://schemas.openxmlformats.org/officeDocument/2006/relationships/image" Target="../media/image60.svg"/><Relationship Id="rId19" Type="http://schemas.openxmlformats.org/officeDocument/2006/relationships/image" Target="../media/image69.svg"/><Relationship Id="rId4" Type="http://schemas.openxmlformats.org/officeDocument/2006/relationships/customXml" Target="../ink/ink1.xml"/><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1.svg"/><Relationship Id="rId27" Type="http://schemas.openxmlformats.org/officeDocument/2006/relationships/image" Target="../media/image76.png"/><Relationship Id="rId30" Type="http://schemas.openxmlformats.org/officeDocument/2006/relationships/image" Target="../media/image79.sv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4.xml"/></Relationships>
</file>

<file path=ppt/slides/_rels/slide2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9.xml"/><Relationship Id="rId1" Type="http://schemas.openxmlformats.org/officeDocument/2006/relationships/slideLayout" Target="../slideLayouts/slideLayout134.xml"/></Relationships>
</file>

<file path=ppt/slides/_rels/slide2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0.xml"/><Relationship Id="rId1" Type="http://schemas.openxmlformats.org/officeDocument/2006/relationships/slideLayout" Target="../slideLayouts/slideLayout13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weblineindia.com/blog/software-development-outsourcing/" TargetMode="External"/><Relationship Id="rId1" Type="http://schemas.openxmlformats.org/officeDocument/2006/relationships/slideLayout" Target="../slideLayouts/slideLayout13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3.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59.xml"/><Relationship Id="rId4" Type="http://schemas.openxmlformats.org/officeDocument/2006/relationships/image" Target="../media/image86.sv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129.xml"/></Relationships>
</file>

<file path=ppt/slides/_rels/slide3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129.xml"/></Relationships>
</file>

<file path=ppt/slides/_rels/slide3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4.xml"/><Relationship Id="rId1" Type="http://schemas.openxmlformats.org/officeDocument/2006/relationships/slideLayout" Target="../slideLayouts/slideLayout134.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134.xm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144.xml"/></Relationships>
</file>

<file path=ppt/slides/_rels/slide3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59.xml"/><Relationship Id="rId4" Type="http://schemas.openxmlformats.org/officeDocument/2006/relationships/hyperlink" Target="https://www.weblineindia.com/blog/software-development-outsourc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14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129.xml"/><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3.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34.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0.xml"/><Relationship Id="rId1" Type="http://schemas.openxmlformats.org/officeDocument/2006/relationships/slideLayout" Target="../slideLayouts/slideLayout80.xml"/><Relationship Id="rId5" Type="http://schemas.openxmlformats.org/officeDocument/2006/relationships/image" Target="../media/image109.png"/><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5.xml"/></Relationships>
</file>

<file path=ppt/slides/_rels/slide4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59.xml"/><Relationship Id="rId6" Type="http://schemas.openxmlformats.org/officeDocument/2006/relationships/hyperlink" Target="https://www.weblineindia.com/blog/software-development-outsourcing/"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weblineindia.com/blog/software-development-outsourcing/" TargetMode="Externa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4.xml"/></Relationships>
</file>

<file path=ppt/slides/_rels/slide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www.weblineindia.com/blog/software-development-outsourcing/" TargetMode="Externa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hyperlink" Target="https://www.weblineindia.com/blog/software-development-outsourcing/" TargetMode="External"/><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59.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5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3.xml"/><Relationship Id="rId1" Type="http://schemas.openxmlformats.org/officeDocument/2006/relationships/slideLayout" Target="../slideLayouts/slideLayout134.xml"/><Relationship Id="rId5" Type="http://schemas.openxmlformats.org/officeDocument/2006/relationships/image" Target="../media/image129.png"/><Relationship Id="rId4" Type="http://schemas.openxmlformats.org/officeDocument/2006/relationships/hyperlink" Target="https://www.weblineindia.com/blog/software-development-outsourcin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52C26-FCC2-4483-B00B-644D7D769261}"/>
              </a:ext>
            </a:extLst>
          </p:cNvPr>
          <p:cNvSpPr>
            <a:spLocks noGrp="1"/>
          </p:cNvSpPr>
          <p:nvPr>
            <p:ph type="ctrTitle"/>
          </p:nvPr>
        </p:nvSpPr>
        <p:spPr>
          <a:xfrm>
            <a:off x="619595" y="1172638"/>
            <a:ext cx="5086661" cy="2418740"/>
          </a:xfrm>
        </p:spPr>
        <p:txBody>
          <a:bodyPr>
            <a:normAutofit fontScale="90000"/>
          </a:bodyPr>
          <a:lstStyle/>
          <a:p>
            <a:r>
              <a:rPr lang="en-US" sz="5333" dirty="0">
                <a:effectLst>
                  <a:outerShdw blurRad="38100" dist="38100" dir="2700000" algn="tl">
                    <a:srgbClr val="C0C0C0"/>
                  </a:outerShdw>
                </a:effectLst>
              </a:rPr>
              <a:t>CSC-350 </a:t>
            </a:r>
            <a:br>
              <a:rPr lang="en-US" sz="5333" dirty="0">
                <a:effectLst>
                  <a:outerShdw blurRad="38100" dist="38100" dir="2700000" algn="tl">
                    <a:srgbClr val="C0C0C0"/>
                  </a:outerShdw>
                </a:effectLst>
              </a:rPr>
            </a:br>
            <a:r>
              <a:rPr lang="en-US" sz="5333" dirty="0">
                <a:effectLst>
                  <a:outerShdw blurRad="38100" dist="38100" dir="2700000" algn="tl">
                    <a:srgbClr val="C0C0C0"/>
                  </a:outerShdw>
                </a:effectLst>
              </a:rPr>
              <a:t>Topics in Computer Science</a:t>
            </a:r>
            <a:br>
              <a:rPr lang="en-US" dirty="0">
                <a:effectLst>
                  <a:outerShdw blurRad="38100" dist="38100" dir="2700000" algn="tl">
                    <a:srgbClr val="C0C0C0"/>
                  </a:outerShdw>
                </a:effectLst>
              </a:rPr>
            </a:br>
            <a:r>
              <a:rPr lang="en-US" sz="3733" dirty="0">
                <a:effectLst>
                  <a:outerShdw blurRad="38100" dist="38100" dir="2700000" algn="tl">
                    <a:srgbClr val="C0C0C0"/>
                  </a:outerShdw>
                </a:effectLst>
              </a:rPr>
              <a:t>Spring 2024</a:t>
            </a:r>
            <a:endParaRPr lang="en-US" dirty="0"/>
          </a:p>
        </p:txBody>
      </p:sp>
      <p:sp>
        <p:nvSpPr>
          <p:cNvPr id="2" name="Subtitle 1">
            <a:extLst>
              <a:ext uri="{FF2B5EF4-FFF2-40B4-BE49-F238E27FC236}">
                <a16:creationId xmlns:a16="http://schemas.microsoft.com/office/drawing/2014/main" id="{97EBFF0D-C0E8-4A77-AB83-32F0C533EE7D}"/>
              </a:ext>
            </a:extLst>
          </p:cNvPr>
          <p:cNvSpPr>
            <a:spLocks noGrp="1"/>
          </p:cNvSpPr>
          <p:nvPr>
            <p:ph type="subTitle" idx="1"/>
          </p:nvPr>
        </p:nvSpPr>
        <p:spPr>
          <a:xfrm>
            <a:off x="619595" y="4715583"/>
            <a:ext cx="4686925" cy="1635187"/>
          </a:xfrm>
        </p:spPr>
        <p:txBody>
          <a:bodyPr>
            <a:normAutofit/>
          </a:bodyPr>
          <a:lstStyle/>
          <a:p>
            <a:r>
              <a:rPr lang="en-US" sz="2667" dirty="0"/>
              <a:t>Introductory Lecture 1</a:t>
            </a:r>
          </a:p>
          <a:p>
            <a:r>
              <a:rPr lang="en-US" sz="2667" dirty="0"/>
              <a:t>Dr. Farhan Aadil</a:t>
            </a:r>
          </a:p>
          <a:p>
            <a:r>
              <a:rPr lang="en-US" sz="2667" dirty="0"/>
              <a:t>farhan.aadil@cuiatk.edu.pk</a:t>
            </a:r>
          </a:p>
        </p:txBody>
      </p:sp>
      <p:sp>
        <p:nvSpPr>
          <p:cNvPr id="5" name="Rectangle 4">
            <a:extLst>
              <a:ext uri="{FF2B5EF4-FFF2-40B4-BE49-F238E27FC236}">
                <a16:creationId xmlns:a16="http://schemas.microsoft.com/office/drawing/2014/main" id="{522B44B0-4BF3-476A-AC30-EED7C2DEABCE}"/>
              </a:ext>
            </a:extLst>
          </p:cNvPr>
          <p:cNvSpPr/>
          <p:nvPr/>
        </p:nvSpPr>
        <p:spPr>
          <a:xfrm>
            <a:off x="1524000" y="6513291"/>
            <a:ext cx="9144000" cy="313932"/>
          </a:xfrm>
          <a:prstGeom prst="rect">
            <a:avLst/>
          </a:prstGeom>
        </p:spPr>
        <p:txBody>
          <a:bodyPr wrap="square">
            <a:spAutoFit/>
          </a:bodyPr>
          <a:lstStyle/>
          <a:p>
            <a:pPr algn="ctr" defTabSz="1219170" eaLnBrk="1" fontAlgn="auto" hangingPunct="1">
              <a:lnSpc>
                <a:spcPct val="80000"/>
              </a:lnSpc>
              <a:spcBef>
                <a:spcPct val="20000"/>
              </a:spcBef>
              <a:spcAft>
                <a:spcPts val="0"/>
              </a:spcAft>
              <a:buClr>
                <a:srgbClr val="A9A57C"/>
              </a:buClr>
              <a:defRPr/>
            </a:pPr>
            <a:r>
              <a:rPr lang="en-US" sz="1800" b="1" kern="0" dirty="0">
                <a:solidFill>
                  <a:srgbClr val="FF0000"/>
                </a:solidFill>
                <a:latin typeface="Arial" charset="0"/>
                <a:cs typeface="+mn-cs"/>
              </a:rPr>
              <a:t>Please turn OFF your Mobile Phones!</a:t>
            </a:r>
            <a:endParaRPr lang="en-US" sz="2800" kern="0" dirty="0">
              <a:solidFill>
                <a:srgbClr val="2F2B20"/>
              </a:solidFill>
              <a:latin typeface="Arial" charset="0"/>
              <a:cs typeface="+mn-cs"/>
            </a:endParaRPr>
          </a:p>
        </p:txBody>
      </p:sp>
    </p:spTree>
    <p:extLst>
      <p:ext uri="{BB962C8B-B14F-4D97-AF65-F5344CB8AC3E}">
        <p14:creationId xmlns:p14="http://schemas.microsoft.com/office/powerpoint/2010/main" val="2428177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pic>
        <p:nvPicPr>
          <p:cNvPr id="14338" name="Shape 109">
            <a:extLst>
              <a:ext uri="{FF2B5EF4-FFF2-40B4-BE49-F238E27FC236}">
                <a16:creationId xmlns:a16="http://schemas.microsoft.com/office/drawing/2014/main" id="{5CED6105-1DA1-DBE2-B332-769A45E06A2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874713"/>
            <a:ext cx="5838825"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Shape 110">
            <a:extLst>
              <a:ext uri="{FF2B5EF4-FFF2-40B4-BE49-F238E27FC236}">
                <a16:creationId xmlns:a16="http://schemas.microsoft.com/office/drawing/2014/main" id="{29FCDE92-7431-91B5-EAED-3D465E2A71DC}"/>
              </a:ext>
            </a:extLst>
          </p:cNvPr>
          <p:cNvSpPr txBox="1">
            <a:spLocks noChangeArrowheads="1"/>
          </p:cNvSpPr>
          <p:nvPr/>
        </p:nvSpPr>
        <p:spPr bwMode="auto">
          <a:xfrm>
            <a:off x="6543675" y="1041400"/>
            <a:ext cx="535781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t>Friday Evening… </a:t>
            </a:r>
            <a:endParaRPr lang="en-US" altLang="en-US" dirty="0"/>
          </a:p>
          <a:p>
            <a:pPr eaLnBrk="1" hangingPunct="1"/>
            <a:endParaRPr lang="en-US" altLang="en-US" sz="2400" dirty="0"/>
          </a:p>
          <a:p>
            <a:pPr eaLnBrk="1" hangingPunct="1"/>
            <a:r>
              <a:rPr lang="en-US" altLang="en-US" sz="2400" dirty="0" err="1"/>
              <a:t>Emin</a:t>
            </a:r>
            <a:r>
              <a:rPr lang="en-US" altLang="en-US" sz="2400" dirty="0"/>
              <a:t> is heading to hometown from office</a:t>
            </a:r>
            <a:endParaRPr lang="en-US" altLang="en-US" dirty="0"/>
          </a:p>
          <a:p>
            <a:pPr eaLnBrk="1" hangingPunct="1"/>
            <a:endParaRPr lang="en-US" altLang="en-US" sz="2400" dirty="0"/>
          </a:p>
          <a:p>
            <a:pPr eaLnBrk="1" hangingPunct="1"/>
            <a:r>
              <a:rPr lang="en-US" altLang="en-US" sz="2400" dirty="0"/>
              <a:t>He receives a support notification in phone </a:t>
            </a:r>
          </a:p>
        </p:txBody>
      </p:sp>
      <p:sp>
        <p:nvSpPr>
          <p:cNvPr id="14340" name="Shape 111">
            <a:extLst>
              <a:ext uri="{FF2B5EF4-FFF2-40B4-BE49-F238E27FC236}">
                <a16:creationId xmlns:a16="http://schemas.microsoft.com/office/drawing/2014/main" id="{6F10CC39-DACF-59EB-F4AD-57EA5B258C96}"/>
              </a:ext>
            </a:extLst>
          </p:cNvPr>
          <p:cNvSpPr txBox="1">
            <a:spLocks noChangeArrowheads="1"/>
          </p:cNvSpPr>
          <p:nvPr/>
        </p:nvSpPr>
        <p:spPr bwMode="auto">
          <a:xfrm>
            <a:off x="9383713" y="73025"/>
            <a:ext cx="2668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Story 1 : ChatOps</a:t>
            </a:r>
            <a:endParaRPr lang="en-US" altLang="en-US" sz="2400">
              <a:latin typeface="Source Sans Pro" panose="020B0503030403020204" pitchFamily="34" charset="0"/>
              <a:sym typeface="Source Sans Pro" panose="020B0503030403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pic>
        <p:nvPicPr>
          <p:cNvPr id="16386" name="Shape 116">
            <a:extLst>
              <a:ext uri="{FF2B5EF4-FFF2-40B4-BE49-F238E27FC236}">
                <a16:creationId xmlns:a16="http://schemas.microsoft.com/office/drawing/2014/main" id="{0E88D943-A7E3-C3DA-EAA9-6EA14262673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 y="0"/>
            <a:ext cx="58372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Shape 117">
            <a:extLst>
              <a:ext uri="{FF2B5EF4-FFF2-40B4-BE49-F238E27FC236}">
                <a16:creationId xmlns:a16="http://schemas.microsoft.com/office/drawing/2014/main" id="{15CF70C9-5ED0-0DB8-B3A3-076F9953954C}"/>
              </a:ext>
            </a:extLst>
          </p:cNvPr>
          <p:cNvSpPr txBox="1">
            <a:spLocks noChangeArrowheads="1"/>
          </p:cNvSpPr>
          <p:nvPr/>
        </p:nvSpPr>
        <p:spPr bwMode="auto">
          <a:xfrm>
            <a:off x="6256338" y="1379538"/>
            <a:ext cx="56165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He stops the car and checks the message.</a:t>
            </a:r>
            <a:endParaRPr lang="en-US" altLang="en-US"/>
          </a:p>
          <a:p>
            <a:pPr eaLnBrk="1" hangingPunct="1"/>
            <a:endParaRPr lang="en-US" altLang="en-US" sz="2400"/>
          </a:p>
          <a:p>
            <a:pPr eaLnBrk="1" hangingPunct="1"/>
            <a:endParaRPr lang="en-US" altLang="en-US" sz="2400"/>
          </a:p>
        </p:txBody>
      </p:sp>
      <p:sp>
        <p:nvSpPr>
          <p:cNvPr id="16388" name="Shape 118">
            <a:extLst>
              <a:ext uri="{FF2B5EF4-FFF2-40B4-BE49-F238E27FC236}">
                <a16:creationId xmlns:a16="http://schemas.microsoft.com/office/drawing/2014/main" id="{84395A2C-5F5C-6080-83CA-5837AD5E3702}"/>
              </a:ext>
            </a:extLst>
          </p:cNvPr>
          <p:cNvSpPr txBox="1">
            <a:spLocks noChangeArrowheads="1"/>
          </p:cNvSpPr>
          <p:nvPr/>
        </p:nvSpPr>
        <p:spPr bwMode="auto">
          <a:xfrm>
            <a:off x="9383713" y="73025"/>
            <a:ext cx="2668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Story 1 : ChatOps</a:t>
            </a:r>
            <a:endParaRPr lang="en-US" altLang="en-US" sz="2400">
              <a:latin typeface="Source Sans Pro" panose="020B0503030403020204" pitchFamily="34" charset="0"/>
              <a:sym typeface="Source Sans Pro" panose="020B0503030403020204" pitchFamily="34" charset="0"/>
            </a:endParaRPr>
          </a:p>
        </p:txBody>
      </p:sp>
      <p:sp>
        <p:nvSpPr>
          <p:cNvPr id="16389" name="Shape 119">
            <a:extLst>
              <a:ext uri="{FF2B5EF4-FFF2-40B4-BE49-F238E27FC236}">
                <a16:creationId xmlns:a16="http://schemas.microsoft.com/office/drawing/2014/main" id="{BCE3A888-9CD7-3FD6-4507-46726000CDD1}"/>
              </a:ext>
            </a:extLst>
          </p:cNvPr>
          <p:cNvSpPr>
            <a:spLocks noChangeArrowheads="1"/>
          </p:cNvSpPr>
          <p:nvPr/>
        </p:nvSpPr>
        <p:spPr bwMode="auto">
          <a:xfrm>
            <a:off x="6415088" y="2476500"/>
            <a:ext cx="5457825" cy="2041525"/>
          </a:xfrm>
          <a:prstGeom prst="rect">
            <a:avLst/>
          </a:prstGeom>
          <a:solidFill>
            <a:schemeClr val="bg1"/>
          </a:solidFill>
          <a:ln w="9525">
            <a:solidFill>
              <a:schemeClr val="tx1"/>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Source Sans Pro" panose="020B0503030403020204" pitchFamily="34" charset="0"/>
              <a:sym typeface="Source Sans Pro" panose="020B0503030403020204" pitchFamily="34" charset="0"/>
            </a:endParaRPr>
          </a:p>
        </p:txBody>
      </p:sp>
      <p:sp>
        <p:nvSpPr>
          <p:cNvPr id="16390" name="Shape 120">
            <a:extLst>
              <a:ext uri="{FF2B5EF4-FFF2-40B4-BE49-F238E27FC236}">
                <a16:creationId xmlns:a16="http://schemas.microsoft.com/office/drawing/2014/main" id="{513009EF-631A-71CF-4A7B-35AC90ED4B52}"/>
              </a:ext>
            </a:extLst>
          </p:cNvPr>
          <p:cNvSpPr txBox="1">
            <a:spLocks noChangeArrowheads="1"/>
          </p:cNvSpPr>
          <p:nvPr/>
        </p:nvSpPr>
        <p:spPr bwMode="auto">
          <a:xfrm>
            <a:off x="6538913" y="2608263"/>
            <a:ext cx="5053012"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solidFill>
                  <a:srgbClr val="002060"/>
                </a:solidFill>
              </a:rPr>
              <a:t>Hi Princess@Sea Team,</a:t>
            </a:r>
            <a:endParaRPr lang="en-US" altLang="en-US"/>
          </a:p>
          <a:p>
            <a:pPr eaLnBrk="1" hangingPunct="1"/>
            <a:r>
              <a:rPr lang="en-US" altLang="en-US">
                <a:solidFill>
                  <a:srgbClr val="002060"/>
                </a:solidFill>
              </a:rPr>
              <a:t>Greetings from Regal Princess.</a:t>
            </a:r>
            <a:endParaRPr lang="en-US" altLang="en-US"/>
          </a:p>
          <a:p>
            <a:pPr eaLnBrk="1" hangingPunct="1"/>
            <a:endParaRPr lang="en-US" altLang="en-US">
              <a:solidFill>
                <a:srgbClr val="002060"/>
              </a:solidFill>
            </a:endParaRPr>
          </a:p>
          <a:p>
            <a:pPr eaLnBrk="1" hangingPunct="1"/>
            <a:r>
              <a:rPr lang="en-US" altLang="en-US">
                <a:solidFill>
                  <a:srgbClr val="002060"/>
                </a:solidFill>
              </a:rPr>
              <a:t>We just crossed International dateline and some events are not showing up. Please help.</a:t>
            </a:r>
            <a:endParaRPr lang="en-US" altLang="en-US"/>
          </a:p>
          <a:p>
            <a:pPr eaLnBrk="1" hangingPunct="1"/>
            <a:endParaRPr lang="en-US" altLang="en-US">
              <a:solidFill>
                <a:srgbClr val="002060"/>
              </a:solidFill>
            </a:endParaRPr>
          </a:p>
          <a:p>
            <a:pPr eaLnBrk="1" hangingPunct="1"/>
            <a:r>
              <a:rPr lang="en-US" altLang="en-US">
                <a:solidFill>
                  <a:srgbClr val="002060"/>
                </a:solidFill>
              </a:rPr>
              <a:t>Regards,</a:t>
            </a:r>
            <a:endParaRPr lang="en-US" altLang="en-US"/>
          </a:p>
          <a:p>
            <a:pPr eaLnBrk="1" hangingPunct="1"/>
            <a:r>
              <a:rPr lang="en-US" altLang="en-US">
                <a:solidFill>
                  <a:srgbClr val="002060"/>
                </a:solidFill>
              </a:rPr>
              <a:t>Miguel, Regal Princess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Shape 125">
            <a:extLst>
              <a:ext uri="{FF2B5EF4-FFF2-40B4-BE49-F238E27FC236}">
                <a16:creationId xmlns:a16="http://schemas.microsoft.com/office/drawing/2014/main" id="{46E5822C-4283-0CE2-3C09-9D70F9253865}"/>
              </a:ext>
            </a:extLst>
          </p:cNvPr>
          <p:cNvSpPr txBox="1">
            <a:spLocks noChangeArrowheads="1"/>
          </p:cNvSpPr>
          <p:nvPr/>
        </p:nvSpPr>
        <p:spPr bwMode="auto">
          <a:xfrm>
            <a:off x="6988175" y="1958975"/>
            <a:ext cx="3136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In Slack, he types…</a:t>
            </a:r>
            <a:endParaRPr lang="en-US" altLang="en-US"/>
          </a:p>
        </p:txBody>
      </p:sp>
      <p:pic>
        <p:nvPicPr>
          <p:cNvPr id="18435" name="Shape 126">
            <a:extLst>
              <a:ext uri="{FF2B5EF4-FFF2-40B4-BE49-F238E27FC236}">
                <a16:creationId xmlns:a16="http://schemas.microsoft.com/office/drawing/2014/main" id="{0D0B1952-8F84-C1FE-4E85-A5538B4B69B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38" y="225425"/>
            <a:ext cx="6135687" cy="663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Shape 127">
            <a:extLst>
              <a:ext uri="{FF2B5EF4-FFF2-40B4-BE49-F238E27FC236}">
                <a16:creationId xmlns:a16="http://schemas.microsoft.com/office/drawing/2014/main" id="{0E39BD7D-A09F-5D50-5B86-29CB58FDEAD0}"/>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7075" y="1069975"/>
            <a:ext cx="2741613" cy="47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Shape 128">
            <a:extLst>
              <a:ext uri="{FF2B5EF4-FFF2-40B4-BE49-F238E27FC236}">
                <a16:creationId xmlns:a16="http://schemas.microsoft.com/office/drawing/2014/main" id="{EFA94FD6-95DF-5730-3C4A-6D6E939B8EE8}"/>
              </a:ext>
            </a:extLst>
          </p:cNvPr>
          <p:cNvSpPr>
            <a:spLocks noChangeArrowheads="1"/>
          </p:cNvSpPr>
          <p:nvPr/>
        </p:nvSpPr>
        <p:spPr bwMode="auto">
          <a:xfrm>
            <a:off x="7069138" y="2476500"/>
            <a:ext cx="4748212" cy="730250"/>
          </a:xfrm>
          <a:prstGeom prst="rect">
            <a:avLst/>
          </a:prstGeom>
          <a:solidFill>
            <a:schemeClr val="bg1"/>
          </a:solidFill>
          <a:ln w="9525">
            <a:solidFill>
              <a:srgbClr val="666661"/>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Source Sans Pro" panose="020B0503030403020204" pitchFamily="34" charset="0"/>
              <a:sym typeface="Source Sans Pro" panose="020B0503030403020204" pitchFamily="34" charset="0"/>
            </a:endParaRPr>
          </a:p>
        </p:txBody>
      </p:sp>
      <p:sp>
        <p:nvSpPr>
          <p:cNvPr id="18438" name="Shape 129">
            <a:extLst>
              <a:ext uri="{FF2B5EF4-FFF2-40B4-BE49-F238E27FC236}">
                <a16:creationId xmlns:a16="http://schemas.microsoft.com/office/drawing/2014/main" id="{D1536CC3-5E7E-6416-CCB6-BB82246DC585}"/>
              </a:ext>
            </a:extLst>
          </p:cNvPr>
          <p:cNvSpPr txBox="1">
            <a:spLocks noChangeArrowheads="1"/>
          </p:cNvSpPr>
          <p:nvPr/>
        </p:nvSpPr>
        <p:spPr bwMode="auto">
          <a:xfrm>
            <a:off x="7124700" y="2678113"/>
            <a:ext cx="5053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solidFill>
                  <a:srgbClr val="002060"/>
                </a:solidFill>
              </a:rPr>
              <a:t>@hubot run diagnosis REGAL</a:t>
            </a:r>
          </a:p>
        </p:txBody>
      </p:sp>
      <p:sp>
        <p:nvSpPr>
          <p:cNvPr id="18439" name="Shape 130">
            <a:extLst>
              <a:ext uri="{FF2B5EF4-FFF2-40B4-BE49-F238E27FC236}">
                <a16:creationId xmlns:a16="http://schemas.microsoft.com/office/drawing/2014/main" id="{914989B2-474A-48A3-301A-F690A31E3418}"/>
              </a:ext>
            </a:extLst>
          </p:cNvPr>
          <p:cNvSpPr txBox="1">
            <a:spLocks noChangeArrowheads="1"/>
          </p:cNvSpPr>
          <p:nvPr/>
        </p:nvSpPr>
        <p:spPr bwMode="auto">
          <a:xfrm>
            <a:off x="3492500" y="2133600"/>
            <a:ext cx="2401888" cy="600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100" dirty="0">
                <a:solidFill>
                  <a:srgbClr val="595959"/>
                </a:solidFill>
                <a:latin typeface="Arial Narrow" panose="020B0606020202030204" pitchFamily="34" charset="0"/>
                <a:sym typeface="Arial Narrow" panose="020B0606020202030204" pitchFamily="34" charset="0"/>
              </a:rPr>
              <a:t>We just crossed International dateline and some events are not showing up. Please help.</a:t>
            </a:r>
            <a:endParaRPr lang="en-US" altLang="en-US" dirty="0"/>
          </a:p>
        </p:txBody>
      </p:sp>
      <p:sp>
        <p:nvSpPr>
          <p:cNvPr id="18440" name="Shape 131">
            <a:extLst>
              <a:ext uri="{FF2B5EF4-FFF2-40B4-BE49-F238E27FC236}">
                <a16:creationId xmlns:a16="http://schemas.microsoft.com/office/drawing/2014/main" id="{2045AB7F-2206-1B80-DDA1-30762AE3F700}"/>
              </a:ext>
            </a:extLst>
          </p:cNvPr>
          <p:cNvSpPr txBox="1">
            <a:spLocks noChangeArrowheads="1"/>
          </p:cNvSpPr>
          <p:nvPr/>
        </p:nvSpPr>
        <p:spPr bwMode="auto">
          <a:xfrm>
            <a:off x="9383713" y="73025"/>
            <a:ext cx="2668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Story 1 : ChatOps</a:t>
            </a:r>
            <a:endParaRPr lang="en-US" altLang="en-US" sz="2400">
              <a:latin typeface="Source Sans Pro" panose="020B0503030403020204" pitchFamily="34" charset="0"/>
              <a:sym typeface="Source Sans Pro" panose="020B0503030403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pic>
        <p:nvPicPr>
          <p:cNvPr id="20482" name="Shape 136">
            <a:extLst>
              <a:ext uri="{FF2B5EF4-FFF2-40B4-BE49-F238E27FC236}">
                <a16:creationId xmlns:a16="http://schemas.microsoft.com/office/drawing/2014/main" id="{4FE245E4-50ED-275A-6511-23BF91B7468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0"/>
            <a:ext cx="5838825"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Shape 137">
            <a:extLst>
              <a:ext uri="{FF2B5EF4-FFF2-40B4-BE49-F238E27FC236}">
                <a16:creationId xmlns:a16="http://schemas.microsoft.com/office/drawing/2014/main" id="{03EFF9FD-8E74-53FF-0E1E-F386C90441CE}"/>
              </a:ext>
            </a:extLst>
          </p:cNvPr>
          <p:cNvSpPr txBox="1">
            <a:spLocks noChangeArrowheads="1"/>
          </p:cNvSpPr>
          <p:nvPr/>
        </p:nvSpPr>
        <p:spPr bwMode="auto">
          <a:xfrm>
            <a:off x="6835775" y="1698625"/>
            <a:ext cx="5356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t>And…</a:t>
            </a:r>
            <a:endParaRPr lang="en-US" altLang="en-US" dirty="0"/>
          </a:p>
          <a:p>
            <a:pPr eaLnBrk="1" hangingPunct="1"/>
            <a:endParaRPr lang="en-US" altLang="en-US" sz="2400" dirty="0"/>
          </a:p>
          <a:p>
            <a:pPr eaLnBrk="1" hangingPunct="1"/>
            <a:r>
              <a:rPr lang="en-US" altLang="en-US" sz="2400" dirty="0" err="1"/>
              <a:t>Emin</a:t>
            </a:r>
            <a:r>
              <a:rPr lang="en-US" altLang="en-US" sz="2400" dirty="0"/>
              <a:t> continues his journey</a:t>
            </a:r>
          </a:p>
        </p:txBody>
      </p:sp>
      <p:sp>
        <p:nvSpPr>
          <p:cNvPr id="20484" name="Shape 138">
            <a:extLst>
              <a:ext uri="{FF2B5EF4-FFF2-40B4-BE49-F238E27FC236}">
                <a16:creationId xmlns:a16="http://schemas.microsoft.com/office/drawing/2014/main" id="{7BDB2021-1983-E246-7BC6-84709BADEF50}"/>
              </a:ext>
            </a:extLst>
          </p:cNvPr>
          <p:cNvSpPr txBox="1">
            <a:spLocks noChangeArrowheads="1"/>
          </p:cNvSpPr>
          <p:nvPr/>
        </p:nvSpPr>
        <p:spPr bwMode="auto">
          <a:xfrm>
            <a:off x="9383713" y="73025"/>
            <a:ext cx="2668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Story 1 : ChatOps</a:t>
            </a:r>
            <a:endParaRPr lang="en-US" altLang="en-US" sz="2400">
              <a:latin typeface="Source Sans Pro" panose="020B0503030403020204" pitchFamily="34" charset="0"/>
              <a:sym typeface="Source Sans Pro" panose="020B0503030403020204" pitchFamily="34" charset="0"/>
            </a:endParaRPr>
          </a:p>
        </p:txBody>
      </p:sp>
      <p:sp>
        <p:nvSpPr>
          <p:cNvPr id="20485" name="Shape 139">
            <a:extLst>
              <a:ext uri="{FF2B5EF4-FFF2-40B4-BE49-F238E27FC236}">
                <a16:creationId xmlns:a16="http://schemas.microsoft.com/office/drawing/2014/main" id="{D8659D11-F975-017B-005F-F4FC29F38A25}"/>
              </a:ext>
            </a:extLst>
          </p:cNvPr>
          <p:cNvSpPr txBox="1">
            <a:spLocks noChangeArrowheads="1"/>
          </p:cNvSpPr>
          <p:nvPr/>
        </p:nvSpPr>
        <p:spPr bwMode="auto">
          <a:xfrm>
            <a:off x="6835775" y="4924425"/>
            <a:ext cx="5356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2400"/>
              <a:t>The End!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Shape 144">
            <a:extLst>
              <a:ext uri="{FF2B5EF4-FFF2-40B4-BE49-F238E27FC236}">
                <a16:creationId xmlns:a16="http://schemas.microsoft.com/office/drawing/2014/main" id="{70A5DEEC-0110-A42A-7E03-777EE176507E}"/>
              </a:ext>
            </a:extLst>
          </p:cNvPr>
          <p:cNvSpPr txBox="1">
            <a:spLocks noChangeArrowheads="1"/>
          </p:cNvSpPr>
          <p:nvPr/>
        </p:nvSpPr>
        <p:spPr bwMode="auto">
          <a:xfrm>
            <a:off x="877888" y="153988"/>
            <a:ext cx="3151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Behind the Scenes…</a:t>
            </a:r>
          </a:p>
        </p:txBody>
      </p:sp>
      <p:grpSp>
        <p:nvGrpSpPr>
          <p:cNvPr id="22531" name="Shape 145">
            <a:extLst>
              <a:ext uri="{FF2B5EF4-FFF2-40B4-BE49-F238E27FC236}">
                <a16:creationId xmlns:a16="http://schemas.microsoft.com/office/drawing/2014/main" id="{61E4BDD6-D59C-1F1F-1EB4-A32B8951BE6D}"/>
              </a:ext>
            </a:extLst>
          </p:cNvPr>
          <p:cNvGrpSpPr>
            <a:grpSpLocks/>
          </p:cNvGrpSpPr>
          <p:nvPr/>
        </p:nvGrpSpPr>
        <p:grpSpPr bwMode="auto">
          <a:xfrm>
            <a:off x="727075" y="842963"/>
            <a:ext cx="5578475" cy="6035675"/>
            <a:chOff x="727294" y="1663296"/>
            <a:chExt cx="5577840" cy="6035040"/>
          </a:xfrm>
        </p:grpSpPr>
        <p:pic>
          <p:nvPicPr>
            <p:cNvPr id="22534" name="Shape 146">
              <a:extLst>
                <a:ext uri="{FF2B5EF4-FFF2-40B4-BE49-F238E27FC236}">
                  <a16:creationId xmlns:a16="http://schemas.microsoft.com/office/drawing/2014/main" id="{FA9C5906-3D84-E835-8BBF-E69E029FEDE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4" y="1663296"/>
              <a:ext cx="5577840" cy="603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Shape 147">
              <a:extLst>
                <a:ext uri="{FF2B5EF4-FFF2-40B4-BE49-F238E27FC236}">
                  <a16:creationId xmlns:a16="http://schemas.microsoft.com/office/drawing/2014/main" id="{29A8F94A-C0C3-F7C5-8DC1-8F1D7899A5A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1296" y="2514600"/>
              <a:ext cx="2423207" cy="423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532" name="Shape 148">
            <a:extLst>
              <a:ext uri="{FF2B5EF4-FFF2-40B4-BE49-F238E27FC236}">
                <a16:creationId xmlns:a16="http://schemas.microsoft.com/office/drawing/2014/main" id="{E87C6E25-3D38-66BB-B221-2C8C150416B1}"/>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5550" y="-92075"/>
            <a:ext cx="5722938"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Shape 149">
            <a:extLst>
              <a:ext uri="{FF2B5EF4-FFF2-40B4-BE49-F238E27FC236}">
                <a16:creationId xmlns:a16="http://schemas.microsoft.com/office/drawing/2014/main" id="{55F56905-C2EF-14E5-B959-8D20F5E851E4}"/>
              </a:ext>
            </a:extLst>
          </p:cNvPr>
          <p:cNvSpPr txBox="1">
            <a:spLocks noChangeArrowheads="1"/>
          </p:cNvSpPr>
          <p:nvPr/>
        </p:nvSpPr>
        <p:spPr bwMode="auto">
          <a:xfrm>
            <a:off x="7780338" y="2759075"/>
            <a:ext cx="2806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latin typeface="Source Sans Pro" panose="020B0503030403020204" pitchFamily="34" charset="0"/>
                <a:sym typeface="Source Sans Pro" panose="020B0503030403020204" pitchFamily="34" charset="0"/>
              </a:rPr>
              <a:t>Hubot → Jenkins → PROD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kern="1200" cap="none" spc="0" baseline="0">
                <a:solidFill>
                  <a:schemeClr val="tx1">
                    <a:tint val="75000"/>
                  </a:schemeClr>
                </a:solidFill>
                <a:latin typeface="+mn-lt"/>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85DDD19-72FE-40A1-BC3E-3220E2AE264F}" type="datetime1">
              <a:rPr lang="en-US" smtClean="0"/>
              <a:pPr marL="0" marR="0" lvl="0" indent="0" algn="l" defTabSz="914400" rtl="0" eaLnBrk="1" fontAlgn="auto" latinLnBrk="0" hangingPunct="1">
                <a:lnSpc>
                  <a:spcPct val="100000"/>
                </a:lnSpc>
                <a:spcBef>
                  <a:spcPts val="0"/>
                </a:spcBef>
                <a:spcAft>
                  <a:spcPts val="0"/>
                </a:spcAft>
                <a:buClrTx/>
                <a:buSzTx/>
                <a:buFontTx/>
                <a:buNone/>
                <a:tabLst/>
                <a:defRPr/>
              </a:pPr>
              <a:t>3/4/2024</a:t>
            </a:fld>
            <a:endParaRPr kumimoji="0" lang="en-US" sz="1200" b="0" i="0" u="none" strike="noStrike" kern="1200" cap="none" spc="0" normalizeH="0" baseline="0" noProof="0" dirty="0">
              <a:ln>
                <a:noFill/>
              </a:ln>
              <a:solidFill>
                <a:srgbClr val="808080"/>
              </a:solidFill>
              <a:effectLst/>
              <a:uLnTx/>
              <a:uFillTx/>
              <a:latin typeface="Avenir Next LT Pro"/>
              <a:ea typeface="+mn-ea"/>
              <a:cs typeface="+mn-cs"/>
            </a:endParaRPr>
          </a:p>
        </p:txBody>
      </p:sp>
      <p:sp>
        <p:nvSpPr>
          <p:cNvPr id="20" name="Slide Number Placeholder 4">
            <a:extLst>
              <a:ext uri="{FF2B5EF4-FFF2-40B4-BE49-F238E27FC236}">
                <a16:creationId xmlns:a16="http://schemas.microsoft.com/office/drawing/2014/main" id="{A29E928C-DBAF-4398-851F-508B95EDC52B}"/>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251E7-3EEE-46B8-BCE7-9BCA60E69F5B}" type="slidenum">
              <a:rPr kumimoji="0" lang="en-US" sz="1200" b="0" i="0" u="none" strike="noStrike" kern="1200" cap="none" spc="0" normalizeH="0" baseline="0" noProof="0" smtClean="0">
                <a:ln>
                  <a:noFill/>
                </a:ln>
                <a:solidFill>
                  <a:srgbClr val="000000">
                    <a:tint val="75000"/>
                  </a:srgb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000000">
                  <a:tint val="75000"/>
                </a:srgbClr>
              </a:solidFill>
              <a:effectLst/>
              <a:uLnTx/>
              <a:uFillTx/>
              <a:latin typeface="Avenir Next LT Pro"/>
              <a:ea typeface="+mn-ea"/>
              <a:cs typeface="+mn-cs"/>
            </a:endParaRPr>
          </a:p>
        </p:txBody>
      </p:sp>
      <p:pic>
        <p:nvPicPr>
          <p:cNvPr id="12" name="Picture 11">
            <a:extLst>
              <a:ext uri="{FF2B5EF4-FFF2-40B4-BE49-F238E27FC236}">
                <a16:creationId xmlns:a16="http://schemas.microsoft.com/office/drawing/2014/main" id="{B9CCC004-AB49-4AA3-9754-2F852029DDAD}"/>
              </a:ext>
            </a:extLst>
          </p:cNvPr>
          <p:cNvPicPr>
            <a:picLocks noChangeAspect="1"/>
          </p:cNvPicPr>
          <p:nvPr/>
        </p:nvPicPr>
        <p:blipFill>
          <a:blip r:embed="rId3"/>
          <a:stretch>
            <a:fillRect/>
          </a:stretch>
        </p:blipFill>
        <p:spPr>
          <a:xfrm>
            <a:off x="1641422" y="814388"/>
            <a:ext cx="8909155" cy="5064918"/>
          </a:xfrm>
          <a:prstGeom prst="rect">
            <a:avLst/>
          </a:prstGeom>
        </p:spPr>
      </p:pic>
      <p:sp>
        <p:nvSpPr>
          <p:cNvPr id="14" name="TextBox 13">
            <a:extLst>
              <a:ext uri="{FF2B5EF4-FFF2-40B4-BE49-F238E27FC236}">
                <a16:creationId xmlns:a16="http://schemas.microsoft.com/office/drawing/2014/main" id="{1E0BD45C-E133-44AB-85CA-2AB6B6D8FF22}"/>
              </a:ext>
            </a:extLst>
          </p:cNvPr>
          <p:cNvSpPr txBox="1"/>
          <p:nvPr/>
        </p:nvSpPr>
        <p:spPr>
          <a:xfrm>
            <a:off x="0" y="0"/>
            <a:ext cx="1107996" cy="6858000"/>
          </a:xfrm>
          <a:prstGeom prst="rect">
            <a:avLst/>
          </a:prstGeom>
          <a:solidFill>
            <a:schemeClr val="tx1">
              <a:lumMod val="65000"/>
              <a:lumOff val="35000"/>
            </a:schemeClr>
          </a:solid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venir Next LT Pro"/>
                <a:ea typeface="+mn-ea"/>
                <a:cs typeface="+mn-cs"/>
              </a:rPr>
              <a:t>Development</a:t>
            </a:r>
          </a:p>
        </p:txBody>
      </p:sp>
      <p:sp>
        <p:nvSpPr>
          <p:cNvPr id="16" name="TextBox 15">
            <a:extLst>
              <a:ext uri="{FF2B5EF4-FFF2-40B4-BE49-F238E27FC236}">
                <a16:creationId xmlns:a16="http://schemas.microsoft.com/office/drawing/2014/main" id="{3B97C31C-2CD4-4AAB-8DC9-17DF11D042BF}"/>
              </a:ext>
            </a:extLst>
          </p:cNvPr>
          <p:cNvSpPr txBox="1"/>
          <p:nvPr/>
        </p:nvSpPr>
        <p:spPr>
          <a:xfrm>
            <a:off x="11084004" y="0"/>
            <a:ext cx="1107996" cy="6858000"/>
          </a:xfrm>
          <a:prstGeom prst="rect">
            <a:avLst/>
          </a:prstGeom>
          <a:solidFill>
            <a:schemeClr val="tx1">
              <a:lumMod val="65000"/>
              <a:lumOff val="35000"/>
            </a:schemeClr>
          </a:solidFill>
        </p:spPr>
        <p:txBody>
          <a:bodyPr vert="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venir Next LT Pro"/>
                <a:ea typeface="+mn-ea"/>
                <a:cs typeface="+mn-cs"/>
              </a:rPr>
              <a:t>Operations</a:t>
            </a:r>
          </a:p>
        </p:txBody>
      </p:sp>
    </p:spTree>
    <p:extLst>
      <p:ext uri="{BB962C8B-B14F-4D97-AF65-F5344CB8AC3E}">
        <p14:creationId xmlns:p14="http://schemas.microsoft.com/office/powerpoint/2010/main" val="2693759336"/>
      </p:ext>
    </p:extLst>
  </p:cSld>
  <p:clrMapOvr>
    <a:masterClrMapping/>
  </p:clrMapOvr>
  <mc:AlternateContent xmlns:mc="http://schemas.openxmlformats.org/markup-compatibility/2006" xmlns:p14="http://schemas.microsoft.com/office/powerpoint/2010/main">
    <mc:Choice Requires="p14">
      <p:transition p14:dur="10" advClick="0" advTm="50608"/>
    </mc:Choice>
    <mc:Fallback xmlns="">
      <p:transition advClick="0" advTm="506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hape 154">
            <a:extLst>
              <a:ext uri="{FF2B5EF4-FFF2-40B4-BE49-F238E27FC236}">
                <a16:creationId xmlns:a16="http://schemas.microsoft.com/office/drawing/2014/main" id="{6BF56105-F084-0D9D-477A-607FD9AED804}"/>
              </a:ext>
            </a:extLst>
          </p:cNvPr>
          <p:cNvSpPr txBox="1">
            <a:spLocks noChangeArrowheads="1"/>
          </p:cNvSpPr>
          <p:nvPr/>
        </p:nvSpPr>
        <p:spPr bwMode="auto">
          <a:xfrm>
            <a:off x="2616200" y="3097213"/>
            <a:ext cx="76295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200"/>
              <a:t>Story 2 : Continuous Delivery - DevOps</a:t>
            </a:r>
            <a:endParaRPr lang="en-US" altLang="en-US" sz="3200">
              <a:latin typeface="Source Sans Pro" panose="020B0503030403020204" pitchFamily="34" charset="0"/>
              <a:sym typeface="Source Sans Pro" panose="020B0503030403020204" pitchFamily="34" charset="0"/>
            </a:endParaRPr>
          </a:p>
        </p:txBody>
      </p:sp>
      <p:cxnSp>
        <p:nvCxnSpPr>
          <p:cNvPr id="24578" name="Shape 155">
            <a:extLst>
              <a:ext uri="{FF2B5EF4-FFF2-40B4-BE49-F238E27FC236}">
                <a16:creationId xmlns:a16="http://schemas.microsoft.com/office/drawing/2014/main" id="{6354BB41-9157-43F5-0400-5B5A2C2EE5FF}"/>
              </a:ext>
            </a:extLst>
          </p:cNvPr>
          <p:cNvCxnSpPr>
            <a:cxnSpLocks noChangeShapeType="1"/>
          </p:cNvCxnSpPr>
          <p:nvPr/>
        </p:nvCxnSpPr>
        <p:spPr bwMode="auto">
          <a:xfrm>
            <a:off x="2728913" y="3657600"/>
            <a:ext cx="7372350" cy="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26" name="Shape 160">
            <a:extLst>
              <a:ext uri="{FF2B5EF4-FFF2-40B4-BE49-F238E27FC236}">
                <a16:creationId xmlns:a16="http://schemas.microsoft.com/office/drawing/2014/main" id="{D6919669-36F0-5577-C350-EFB07217D8E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558925"/>
            <a:ext cx="8891587" cy="565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Shape 161">
            <a:extLst>
              <a:ext uri="{FF2B5EF4-FFF2-40B4-BE49-F238E27FC236}">
                <a16:creationId xmlns:a16="http://schemas.microsoft.com/office/drawing/2014/main" id="{D368F94D-3730-193A-0D14-F153531B0F39}"/>
              </a:ext>
            </a:extLst>
          </p:cNvPr>
          <p:cNvSpPr txBox="1">
            <a:spLocks noChangeArrowheads="1"/>
          </p:cNvSpPr>
          <p:nvPr/>
        </p:nvSpPr>
        <p:spPr bwMode="auto">
          <a:xfrm>
            <a:off x="8809038" y="142875"/>
            <a:ext cx="33829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200"/>
              <a:t>Story 2 : DevOps</a:t>
            </a:r>
            <a:endParaRPr lang="en-US" altLang="en-US" sz="3200">
              <a:latin typeface="Source Sans Pro" panose="020B0503030403020204" pitchFamily="34" charset="0"/>
              <a:sym typeface="Source Sans Pro" panose="020B0503030403020204" pitchFamily="34" charset="0"/>
            </a:endParaRPr>
          </a:p>
        </p:txBody>
      </p:sp>
      <p:sp>
        <p:nvSpPr>
          <p:cNvPr id="26628" name="Shape 162">
            <a:extLst>
              <a:ext uri="{FF2B5EF4-FFF2-40B4-BE49-F238E27FC236}">
                <a16:creationId xmlns:a16="http://schemas.microsoft.com/office/drawing/2014/main" id="{9D5502DD-A299-8248-BDE8-C1CC372F3B58}"/>
              </a:ext>
            </a:extLst>
          </p:cNvPr>
          <p:cNvSpPr txBox="1">
            <a:spLocks noChangeArrowheads="1"/>
          </p:cNvSpPr>
          <p:nvPr/>
        </p:nvSpPr>
        <p:spPr bwMode="auto">
          <a:xfrm>
            <a:off x="6835775" y="1558925"/>
            <a:ext cx="53562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t>Monday morning… </a:t>
            </a:r>
            <a:endParaRPr lang="en-US" altLang="en-US" dirty="0"/>
          </a:p>
          <a:p>
            <a:pPr eaLnBrk="1" hangingPunct="1"/>
            <a:endParaRPr lang="en-US" altLang="en-US" sz="2400" dirty="0"/>
          </a:p>
          <a:p>
            <a:pPr eaLnBrk="1" hangingPunct="1"/>
            <a:r>
              <a:rPr lang="en-US" altLang="en-US" sz="2400" dirty="0"/>
              <a:t>Usman decides to put in a permanent fix for the time zone issue</a:t>
            </a:r>
            <a:endParaRPr lang="en-US" altLang="en-US" dirty="0"/>
          </a:p>
          <a:p>
            <a:pPr eaLnBrk="1" hangingPunct="1"/>
            <a:endParaRPr lang="en-US" alt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4" name="Shape 167">
            <a:extLst>
              <a:ext uri="{FF2B5EF4-FFF2-40B4-BE49-F238E27FC236}">
                <a16:creationId xmlns:a16="http://schemas.microsoft.com/office/drawing/2014/main" id="{A36DD5A7-C563-3D0F-4BE5-9F08F6F7F25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412875"/>
            <a:ext cx="8891588"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Shape 168">
            <a:extLst>
              <a:ext uri="{FF2B5EF4-FFF2-40B4-BE49-F238E27FC236}">
                <a16:creationId xmlns:a16="http://schemas.microsoft.com/office/drawing/2014/main" id="{9F58154F-8576-1946-4D06-923A2D83A91F}"/>
              </a:ext>
            </a:extLst>
          </p:cNvPr>
          <p:cNvSpPr txBox="1">
            <a:spLocks noChangeArrowheads="1"/>
          </p:cNvSpPr>
          <p:nvPr/>
        </p:nvSpPr>
        <p:spPr bwMode="auto">
          <a:xfrm>
            <a:off x="8751888" y="85725"/>
            <a:ext cx="3381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200"/>
              <a:t>Story 2 : DevOps</a:t>
            </a:r>
            <a:endParaRPr lang="en-US" altLang="en-US" sz="3200">
              <a:latin typeface="Source Sans Pro" panose="020B0503030403020204" pitchFamily="34" charset="0"/>
              <a:sym typeface="Source Sans Pro" panose="020B0503030403020204" pitchFamily="34" charset="0"/>
            </a:endParaRPr>
          </a:p>
        </p:txBody>
      </p:sp>
      <p:sp>
        <p:nvSpPr>
          <p:cNvPr id="169" name="Shape 169">
            <a:extLst>
              <a:ext uri="{FF2B5EF4-FFF2-40B4-BE49-F238E27FC236}">
                <a16:creationId xmlns:a16="http://schemas.microsoft.com/office/drawing/2014/main" id="{F40B9922-65E6-E6BF-71C7-569D22E45438}"/>
              </a:ext>
            </a:extLst>
          </p:cNvPr>
          <p:cNvSpPr txBox="1"/>
          <p:nvPr/>
        </p:nvSpPr>
        <p:spPr>
          <a:xfrm>
            <a:off x="6937375" y="1019175"/>
            <a:ext cx="5356225" cy="3784600"/>
          </a:xfrm>
          <a:prstGeom prst="rect">
            <a:avLst/>
          </a:prstGeom>
          <a:noFill/>
          <a:ln>
            <a:noFill/>
          </a:ln>
        </p:spPr>
        <p:txBody>
          <a:bodyPr lIns="91425" tIns="45700" rIns="91425" bIns="45700"/>
          <a:lstStyle>
            <a:lvl1pPr marL="457200" indent="-304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000000"/>
              </a:buClr>
              <a:buSzPts val="2400"/>
              <a:buFont typeface="Source Sans Pro" panose="020B0503030403020204" pitchFamily="34" charset="0"/>
              <a:buNone/>
            </a:pPr>
            <a:endParaRPr lang="en-US" altLang="en-US" sz="2400"/>
          </a:p>
          <a:p>
            <a:pPr eaLnBrk="1" hangingPunct="1">
              <a:buClr>
                <a:srgbClr val="000000"/>
              </a:buClr>
              <a:buSzPts val="2400"/>
              <a:buFont typeface="Arial" panose="020B0604020202020204" pitchFamily="34" charset="0"/>
              <a:buAutoNum type="arabicPeriod"/>
            </a:pPr>
            <a:r>
              <a:rPr lang="en-US" altLang="en-US" sz="2400"/>
              <a:t>Vagrant Up</a:t>
            </a:r>
            <a:endParaRPr lang="en-US" altLang="en-US"/>
          </a:p>
          <a:p>
            <a:pPr eaLnBrk="1" hangingPunct="1">
              <a:buClr>
                <a:srgbClr val="000000"/>
              </a:buClr>
              <a:buSzPts val="2400"/>
              <a:buFont typeface="Arial" panose="020B0604020202020204" pitchFamily="34" charset="0"/>
              <a:buAutoNum type="arabicPeriod"/>
            </a:pPr>
            <a:r>
              <a:rPr lang="en-US" altLang="en-US" sz="2400"/>
              <a:t>Writes Code</a:t>
            </a:r>
            <a:endParaRPr lang="en-US" altLang="en-US"/>
          </a:p>
          <a:p>
            <a:pPr eaLnBrk="1" hangingPunct="1">
              <a:buClr>
                <a:srgbClr val="000000"/>
              </a:buClr>
              <a:buSzPts val="2400"/>
              <a:buFont typeface="Arial" panose="020B0604020202020204" pitchFamily="34" charset="0"/>
              <a:buAutoNum type="arabicPeriod"/>
            </a:pPr>
            <a:r>
              <a:rPr lang="en-US" altLang="en-US" sz="2400"/>
              <a:t>Writes Behat Tests – BDD</a:t>
            </a:r>
            <a:endParaRPr lang="en-US" altLang="en-US"/>
          </a:p>
          <a:p>
            <a:pPr eaLnBrk="1" hangingPunct="1">
              <a:buClr>
                <a:srgbClr val="000000"/>
              </a:buClr>
              <a:buSzPts val="2400"/>
              <a:buFont typeface="Arial" panose="020B0604020202020204" pitchFamily="34" charset="0"/>
              <a:buAutoNum type="arabicPeriod"/>
            </a:pPr>
            <a:r>
              <a:rPr lang="en-US" altLang="en-US" sz="2400"/>
              <a:t>Tests in his local machine</a:t>
            </a:r>
          </a:p>
          <a:p>
            <a:pPr eaLnBrk="1" hangingPunct="1">
              <a:buClr>
                <a:srgbClr val="000000"/>
              </a:buClr>
              <a:buSzPts val="2400"/>
              <a:buFont typeface="Arial" panose="020B0604020202020204" pitchFamily="34" charset="0"/>
              <a:buAutoNum type="arabicPeriod"/>
            </a:pPr>
            <a:r>
              <a:rPr lang="en-US" altLang="en-US" sz="2400"/>
              <a:t>Commits to Stash</a:t>
            </a:r>
            <a:endParaRPr lang="en-US" altLang="en-US"/>
          </a:p>
          <a:p>
            <a:pPr eaLnBrk="1" hangingPunct="1">
              <a:buClr>
                <a:srgbClr val="000000"/>
              </a:buClr>
              <a:buSzPts val="2400"/>
              <a:buFont typeface="Source Sans Pro" panose="020B0503030403020204" pitchFamily="34" charset="0"/>
              <a:buNone/>
            </a:pPr>
            <a:endParaRPr lang="en-US" altLang="en-US" sz="2400"/>
          </a:p>
          <a:p>
            <a:pPr eaLnBrk="1" hangingPunct="1"/>
            <a:endParaRPr lang="en-US" altLang="en-US" sz="2400"/>
          </a:p>
          <a:p>
            <a:pPr eaLnBrk="1" hangingPunct="1">
              <a:buClr>
                <a:srgbClr val="000000"/>
              </a:buClr>
              <a:buSzPts val="2400"/>
              <a:buFont typeface="Source Sans Pro" panose="020B0503030403020204" pitchFamily="34" charset="0"/>
              <a:buNone/>
            </a:pPr>
            <a:endParaRPr lang="en-US" altLang="en-US" sz="2400"/>
          </a:p>
          <a:p>
            <a:pPr eaLnBrk="1" hangingPunct="1"/>
            <a:endParaRPr lang="en-US" altLang="en-US" sz="2400"/>
          </a:p>
        </p:txBody>
      </p:sp>
      <p:sp>
        <p:nvSpPr>
          <p:cNvPr id="28677" name="Shape 170">
            <a:extLst>
              <a:ext uri="{FF2B5EF4-FFF2-40B4-BE49-F238E27FC236}">
                <a16:creationId xmlns:a16="http://schemas.microsoft.com/office/drawing/2014/main" id="{DA9B476E-4CC2-E853-96BA-83F8A9F4A381}"/>
              </a:ext>
            </a:extLst>
          </p:cNvPr>
          <p:cNvSpPr txBox="1">
            <a:spLocks noChangeArrowheads="1"/>
          </p:cNvSpPr>
          <p:nvPr/>
        </p:nvSpPr>
        <p:spPr bwMode="auto">
          <a:xfrm>
            <a:off x="8809038" y="5094288"/>
            <a:ext cx="3238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6. Breaks for Tea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22" name="Shape 175">
            <a:extLst>
              <a:ext uri="{FF2B5EF4-FFF2-40B4-BE49-F238E27FC236}">
                <a16:creationId xmlns:a16="http://schemas.microsoft.com/office/drawing/2014/main" id="{398F711C-CA1C-2BB0-1E8B-50E723A89732}"/>
              </a:ext>
            </a:extLst>
          </p:cNvPr>
          <p:cNvGrpSpPr>
            <a:grpSpLocks/>
          </p:cNvGrpSpPr>
          <p:nvPr/>
        </p:nvGrpSpPr>
        <p:grpSpPr bwMode="auto">
          <a:xfrm>
            <a:off x="5964238" y="1347788"/>
            <a:ext cx="5576887" cy="6035675"/>
            <a:chOff x="6127654" y="2699964"/>
            <a:chExt cx="5577840" cy="6035040"/>
          </a:xfrm>
        </p:grpSpPr>
        <p:grpSp>
          <p:nvGrpSpPr>
            <p:cNvPr id="30726" name="Shape 176">
              <a:extLst>
                <a:ext uri="{FF2B5EF4-FFF2-40B4-BE49-F238E27FC236}">
                  <a16:creationId xmlns:a16="http://schemas.microsoft.com/office/drawing/2014/main" id="{AA114D7D-05A5-B776-A1D3-F7B9EA4BE869}"/>
                </a:ext>
              </a:extLst>
            </p:cNvPr>
            <p:cNvGrpSpPr>
              <a:grpSpLocks/>
            </p:cNvGrpSpPr>
            <p:nvPr/>
          </p:nvGrpSpPr>
          <p:grpSpPr bwMode="auto">
            <a:xfrm>
              <a:off x="6127654" y="2699964"/>
              <a:ext cx="5577840" cy="6035040"/>
              <a:chOff x="727294" y="1663296"/>
              <a:chExt cx="5577840" cy="6035040"/>
            </a:xfrm>
          </p:grpSpPr>
          <p:pic>
            <p:nvPicPr>
              <p:cNvPr id="30728" name="Shape 177">
                <a:extLst>
                  <a:ext uri="{FF2B5EF4-FFF2-40B4-BE49-F238E27FC236}">
                    <a16:creationId xmlns:a16="http://schemas.microsoft.com/office/drawing/2014/main" id="{23B57168-EBBB-C46D-0425-22D5585726D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4" y="1663296"/>
                <a:ext cx="5577840" cy="603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Shape 178">
                <a:extLst>
                  <a:ext uri="{FF2B5EF4-FFF2-40B4-BE49-F238E27FC236}">
                    <a16:creationId xmlns:a16="http://schemas.microsoft.com/office/drawing/2014/main" id="{0ED0A66F-9E3E-B7F6-FA6D-B40049E0C31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1296" y="2514600"/>
                <a:ext cx="2423207" cy="423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27" name="Shape 179">
              <a:extLst>
                <a:ext uri="{FF2B5EF4-FFF2-40B4-BE49-F238E27FC236}">
                  <a16:creationId xmlns:a16="http://schemas.microsoft.com/office/drawing/2014/main" id="{42FC30C4-5B4F-50BB-212C-5E5AEF587B03}"/>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4102" y="3535999"/>
              <a:ext cx="2400761" cy="416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23" name="Shape 180">
            <a:extLst>
              <a:ext uri="{FF2B5EF4-FFF2-40B4-BE49-F238E27FC236}">
                <a16:creationId xmlns:a16="http://schemas.microsoft.com/office/drawing/2014/main" id="{60031260-5A20-AEDB-C0B1-4D7935D08D4C}"/>
              </a:ext>
            </a:extLst>
          </p:cNvPr>
          <p:cNvSpPr txBox="1">
            <a:spLocks noChangeArrowheads="1"/>
          </p:cNvSpPr>
          <p:nvPr/>
        </p:nvSpPr>
        <p:spPr bwMode="auto">
          <a:xfrm>
            <a:off x="8780463" y="142875"/>
            <a:ext cx="33829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200">
                <a:solidFill>
                  <a:srgbClr val="325366"/>
                </a:solidFill>
              </a:rPr>
              <a:t>Story 2 : DevOps</a:t>
            </a:r>
            <a:endParaRPr lang="en-US" altLang="en-US" sz="3200">
              <a:solidFill>
                <a:srgbClr val="325366"/>
              </a:solidFill>
              <a:latin typeface="Source Sans Pro" panose="020B0503030403020204" pitchFamily="34" charset="0"/>
              <a:sym typeface="Source Sans Pro" panose="020B0503030403020204" pitchFamily="34" charset="0"/>
            </a:endParaRPr>
          </a:p>
        </p:txBody>
      </p:sp>
      <p:sp>
        <p:nvSpPr>
          <p:cNvPr id="30724" name="Shape 181">
            <a:extLst>
              <a:ext uri="{FF2B5EF4-FFF2-40B4-BE49-F238E27FC236}">
                <a16:creationId xmlns:a16="http://schemas.microsoft.com/office/drawing/2014/main" id="{5CD86A9B-1B93-0F7D-9AE4-BAB79F3938CA}"/>
              </a:ext>
            </a:extLst>
          </p:cNvPr>
          <p:cNvSpPr txBox="1">
            <a:spLocks noChangeArrowheads="1"/>
          </p:cNvSpPr>
          <p:nvPr/>
        </p:nvSpPr>
        <p:spPr bwMode="auto">
          <a:xfrm>
            <a:off x="1554163" y="2697163"/>
            <a:ext cx="53562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2 hours later…</a:t>
            </a:r>
            <a:endParaRPr lang="en-US" altLang="en-US"/>
          </a:p>
          <a:p>
            <a:pPr eaLnBrk="1" hangingPunct="1"/>
            <a:endParaRPr lang="en-US" altLang="en-US" sz="2400"/>
          </a:p>
          <a:p>
            <a:pPr eaLnBrk="1" hangingPunct="1"/>
            <a:r>
              <a:rPr lang="en-US" altLang="en-US" sz="2400"/>
              <a:t>Auto BOT confirms successful release to Regal Production</a:t>
            </a:r>
            <a:endParaRPr lang="en-US" altLang="en-US"/>
          </a:p>
          <a:p>
            <a:pPr eaLnBrk="1" hangingPunct="1"/>
            <a:endParaRPr lang="en-US" altLang="en-US" sz="2400"/>
          </a:p>
        </p:txBody>
      </p:sp>
      <p:pic>
        <p:nvPicPr>
          <p:cNvPr id="30725" name="Shape 182">
            <a:extLst>
              <a:ext uri="{FF2B5EF4-FFF2-40B4-BE49-F238E27FC236}">
                <a16:creationId xmlns:a16="http://schemas.microsoft.com/office/drawing/2014/main" id="{63CA6F19-16C8-A25D-5133-BB421112909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163" y="615950"/>
            <a:ext cx="1673225"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52C26-FCC2-4483-B00B-644D7D769261}"/>
              </a:ext>
            </a:extLst>
          </p:cNvPr>
          <p:cNvSpPr>
            <a:spLocks noGrp="1"/>
          </p:cNvSpPr>
          <p:nvPr>
            <p:ph type="ctrTitle"/>
          </p:nvPr>
        </p:nvSpPr>
        <p:spPr>
          <a:xfrm>
            <a:off x="619595" y="1172638"/>
            <a:ext cx="5086661" cy="2418740"/>
          </a:xfrm>
        </p:spPr>
        <p:txBody>
          <a:bodyPr>
            <a:normAutofit fontScale="90000"/>
          </a:bodyPr>
          <a:lstStyle/>
          <a:p>
            <a:r>
              <a:rPr lang="en-US" sz="5333" dirty="0">
                <a:effectLst>
                  <a:outerShdw blurRad="38100" dist="38100" dir="2700000" algn="tl">
                    <a:srgbClr val="C0C0C0"/>
                  </a:outerShdw>
                </a:effectLst>
              </a:rPr>
              <a:t>CSC-350 </a:t>
            </a:r>
            <a:br>
              <a:rPr lang="en-US" sz="5333" dirty="0">
                <a:effectLst>
                  <a:outerShdw blurRad="38100" dist="38100" dir="2700000" algn="tl">
                    <a:srgbClr val="C0C0C0"/>
                  </a:outerShdw>
                </a:effectLst>
              </a:rPr>
            </a:br>
            <a:r>
              <a:rPr lang="en-US" sz="5333" dirty="0">
                <a:effectLst>
                  <a:outerShdw blurRad="38100" dist="38100" dir="2700000" algn="tl">
                    <a:srgbClr val="C0C0C0"/>
                  </a:outerShdw>
                </a:effectLst>
              </a:rPr>
              <a:t>Topics in Computer Science</a:t>
            </a:r>
            <a:br>
              <a:rPr lang="en-US" dirty="0">
                <a:effectLst>
                  <a:outerShdw blurRad="38100" dist="38100" dir="2700000" algn="tl">
                    <a:srgbClr val="C0C0C0"/>
                  </a:outerShdw>
                </a:effectLst>
              </a:rPr>
            </a:br>
            <a:r>
              <a:rPr lang="en-US" sz="3733" dirty="0">
                <a:effectLst>
                  <a:outerShdw blurRad="38100" dist="38100" dir="2700000" algn="tl">
                    <a:srgbClr val="C0C0C0"/>
                  </a:outerShdw>
                </a:effectLst>
              </a:rPr>
              <a:t>Spring 2024</a:t>
            </a:r>
            <a:endParaRPr lang="en-US" dirty="0"/>
          </a:p>
        </p:txBody>
      </p:sp>
      <p:sp>
        <p:nvSpPr>
          <p:cNvPr id="2" name="Subtitle 1">
            <a:extLst>
              <a:ext uri="{FF2B5EF4-FFF2-40B4-BE49-F238E27FC236}">
                <a16:creationId xmlns:a16="http://schemas.microsoft.com/office/drawing/2014/main" id="{97EBFF0D-C0E8-4A77-AB83-32F0C533EE7D}"/>
              </a:ext>
            </a:extLst>
          </p:cNvPr>
          <p:cNvSpPr>
            <a:spLocks noGrp="1"/>
          </p:cNvSpPr>
          <p:nvPr>
            <p:ph type="subTitle" idx="1"/>
          </p:nvPr>
        </p:nvSpPr>
        <p:spPr>
          <a:xfrm>
            <a:off x="619595" y="4715583"/>
            <a:ext cx="4686925" cy="1635187"/>
          </a:xfrm>
        </p:spPr>
        <p:txBody>
          <a:bodyPr>
            <a:normAutofit fontScale="92500" lnSpcReduction="20000"/>
          </a:bodyPr>
          <a:lstStyle/>
          <a:p>
            <a:r>
              <a:rPr lang="en-US" sz="2667" dirty="0"/>
              <a:t>Introductory Lecture 1 (a)</a:t>
            </a:r>
          </a:p>
          <a:p>
            <a:r>
              <a:rPr lang="en-US" sz="2667" dirty="0"/>
              <a:t>Dr. Farhan Aadil</a:t>
            </a:r>
          </a:p>
          <a:p>
            <a:r>
              <a:rPr lang="en-US" sz="2667" dirty="0"/>
              <a:t>farhan.aadil@cuiatk.edu.pk</a:t>
            </a:r>
          </a:p>
          <a:p>
            <a:r>
              <a:rPr lang="en-US" sz="2667" dirty="0"/>
              <a:t> </a:t>
            </a:r>
          </a:p>
        </p:txBody>
      </p:sp>
      <p:sp>
        <p:nvSpPr>
          <p:cNvPr id="5" name="Rectangle 4">
            <a:extLst>
              <a:ext uri="{FF2B5EF4-FFF2-40B4-BE49-F238E27FC236}">
                <a16:creationId xmlns:a16="http://schemas.microsoft.com/office/drawing/2014/main" id="{522B44B0-4BF3-476A-AC30-EED7C2DEABCE}"/>
              </a:ext>
            </a:extLst>
          </p:cNvPr>
          <p:cNvSpPr/>
          <p:nvPr/>
        </p:nvSpPr>
        <p:spPr>
          <a:xfrm>
            <a:off x="1524000" y="6513291"/>
            <a:ext cx="9144000" cy="313932"/>
          </a:xfrm>
          <a:prstGeom prst="rect">
            <a:avLst/>
          </a:prstGeom>
        </p:spPr>
        <p:txBody>
          <a:bodyPr wrap="square">
            <a:spAutoFit/>
          </a:bodyPr>
          <a:lstStyle/>
          <a:p>
            <a:pPr algn="ctr" defTabSz="1219170" eaLnBrk="1" fontAlgn="auto" hangingPunct="1">
              <a:lnSpc>
                <a:spcPct val="80000"/>
              </a:lnSpc>
              <a:spcBef>
                <a:spcPct val="20000"/>
              </a:spcBef>
              <a:spcAft>
                <a:spcPts val="0"/>
              </a:spcAft>
              <a:buClr>
                <a:srgbClr val="A9A57C"/>
              </a:buClr>
              <a:defRPr/>
            </a:pPr>
            <a:r>
              <a:rPr lang="en-US" sz="1800" b="1" kern="0" dirty="0">
                <a:solidFill>
                  <a:srgbClr val="FF0000"/>
                </a:solidFill>
                <a:latin typeface="Arial" charset="0"/>
                <a:cs typeface="+mn-cs"/>
              </a:rPr>
              <a:t>Please turn OFF your Mobile Phones!</a:t>
            </a:r>
            <a:endParaRPr lang="en-US" sz="2800" kern="0" dirty="0">
              <a:solidFill>
                <a:srgbClr val="2F2B20"/>
              </a:solidFill>
              <a:latin typeface="Arial" charset="0"/>
              <a:cs typeface="+mn-cs"/>
            </a:endParaRPr>
          </a:p>
        </p:txBody>
      </p:sp>
    </p:spTree>
    <p:extLst>
      <p:ext uri="{BB962C8B-B14F-4D97-AF65-F5344CB8AC3E}">
        <p14:creationId xmlns:p14="http://schemas.microsoft.com/office/powerpoint/2010/main" val="3720532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770" name="Shape 187">
            <a:extLst>
              <a:ext uri="{FF2B5EF4-FFF2-40B4-BE49-F238E27FC236}">
                <a16:creationId xmlns:a16="http://schemas.microsoft.com/office/drawing/2014/main" id="{93414B15-3F47-863A-3623-9BAF0EB234A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88" y="241300"/>
            <a:ext cx="8969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Shape 188">
            <a:extLst>
              <a:ext uri="{FF2B5EF4-FFF2-40B4-BE49-F238E27FC236}">
                <a16:creationId xmlns:a16="http://schemas.microsoft.com/office/drawing/2014/main" id="{1D65054D-5D91-557A-6F63-4C4BD9B91EE9}"/>
              </a:ext>
            </a:extLst>
          </p:cNvPr>
          <p:cNvSpPr txBox="1">
            <a:spLocks noChangeArrowheads="1"/>
          </p:cNvSpPr>
          <p:nvPr/>
        </p:nvSpPr>
        <p:spPr bwMode="auto">
          <a:xfrm>
            <a:off x="877888" y="153988"/>
            <a:ext cx="2922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Behind the Scene…</a:t>
            </a:r>
          </a:p>
        </p:txBody>
      </p:sp>
      <p:sp>
        <p:nvSpPr>
          <p:cNvPr id="32772" name="Shape 189">
            <a:extLst>
              <a:ext uri="{FF2B5EF4-FFF2-40B4-BE49-F238E27FC236}">
                <a16:creationId xmlns:a16="http://schemas.microsoft.com/office/drawing/2014/main" id="{F4F2B3A9-75A4-F6DA-151D-0A2CEEC535B2}"/>
              </a:ext>
            </a:extLst>
          </p:cNvPr>
          <p:cNvSpPr txBox="1">
            <a:spLocks noChangeArrowheads="1"/>
          </p:cNvSpPr>
          <p:nvPr/>
        </p:nvSpPr>
        <p:spPr bwMode="auto">
          <a:xfrm>
            <a:off x="8751888" y="85725"/>
            <a:ext cx="3381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200"/>
              <a:t>Story 2 : DevOps</a:t>
            </a:r>
            <a:endParaRPr lang="en-US" altLang="en-US" sz="3200">
              <a:latin typeface="Source Sans Pro" panose="020B0503030403020204" pitchFamily="34" charset="0"/>
              <a:sym typeface="Source Sans Pro" panose="020B0503030403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A3C896-0008-4DB6-841D-065E0A8CF903}"/>
              </a:ext>
            </a:extLst>
          </p:cNvPr>
          <p:cNvPicPr>
            <a:picLocks noChangeAspect="1"/>
          </p:cNvPicPr>
          <p:nvPr/>
        </p:nvPicPr>
        <p:blipFill>
          <a:blip r:embed="rId3"/>
          <a:stretch>
            <a:fillRect/>
          </a:stretch>
        </p:blipFill>
        <p:spPr>
          <a:xfrm>
            <a:off x="3219264" y="95312"/>
            <a:ext cx="5613384" cy="226924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8" name="Ink 47">
                <a:extLst>
                  <a:ext uri="{FF2B5EF4-FFF2-40B4-BE49-F238E27FC236}">
                    <a16:creationId xmlns:a16="http://schemas.microsoft.com/office/drawing/2014/main" id="{3BF9837A-16EF-40F7-94FC-D80095265D13}"/>
                  </a:ext>
                </a:extLst>
              </p14:cNvPr>
              <p14:cNvContentPartPr/>
              <p14:nvPr/>
            </p14:nvContentPartPr>
            <p14:xfrm>
              <a:off x="-964509" y="550184"/>
              <a:ext cx="360" cy="360"/>
            </p14:xfrm>
          </p:contentPart>
        </mc:Choice>
        <mc:Fallback xmlns="">
          <p:pic>
            <p:nvPicPr>
              <p:cNvPr id="48" name="Ink 47">
                <a:extLst>
                  <a:ext uri="{FF2B5EF4-FFF2-40B4-BE49-F238E27FC236}">
                    <a16:creationId xmlns:a16="http://schemas.microsoft.com/office/drawing/2014/main" id="{3BF9837A-16EF-40F7-94FC-D80095265D13}"/>
                  </a:ext>
                </a:extLst>
              </p:cNvPr>
              <p:cNvPicPr/>
              <p:nvPr/>
            </p:nvPicPr>
            <p:blipFill>
              <a:blip r:embed="rId5"/>
              <a:stretch>
                <a:fillRect/>
              </a:stretch>
            </p:blipFill>
            <p:spPr>
              <a:xfrm>
                <a:off x="-982509" y="532544"/>
                <a:ext cx="36000" cy="36000"/>
              </a:xfrm>
              <a:prstGeom prst="rect">
                <a:avLst/>
              </a:prstGeom>
            </p:spPr>
          </p:pic>
        </mc:Fallback>
      </mc:AlternateContent>
      <p:grpSp>
        <p:nvGrpSpPr>
          <p:cNvPr id="59" name="Group 58">
            <a:extLst>
              <a:ext uri="{FF2B5EF4-FFF2-40B4-BE49-F238E27FC236}">
                <a16:creationId xmlns:a16="http://schemas.microsoft.com/office/drawing/2014/main" id="{8E51AC05-FADD-4E3B-9DBD-40CB39D74B29}"/>
              </a:ext>
            </a:extLst>
          </p:cNvPr>
          <p:cNvGrpSpPr/>
          <p:nvPr/>
        </p:nvGrpSpPr>
        <p:grpSpPr>
          <a:xfrm>
            <a:off x="2200867" y="5262744"/>
            <a:ext cx="8473400" cy="1211706"/>
            <a:chOff x="1414528" y="4726527"/>
            <a:chExt cx="8473400" cy="1211706"/>
          </a:xfrm>
        </p:grpSpPr>
        <p:pic>
          <p:nvPicPr>
            <p:cNvPr id="29" name="Graphic 28" descr="User Crown Male">
              <a:extLst>
                <a:ext uri="{FF2B5EF4-FFF2-40B4-BE49-F238E27FC236}">
                  <a16:creationId xmlns:a16="http://schemas.microsoft.com/office/drawing/2014/main" id="{12D1D0FD-43DC-445F-B0D6-2AEF9FE54B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2080" y="5131012"/>
              <a:ext cx="692108" cy="692108"/>
            </a:xfrm>
            <a:prstGeom prst="rect">
              <a:avLst/>
            </a:prstGeom>
          </p:spPr>
        </p:pic>
        <p:pic>
          <p:nvPicPr>
            <p:cNvPr id="13" name="Picture 12">
              <a:extLst>
                <a:ext uri="{FF2B5EF4-FFF2-40B4-BE49-F238E27FC236}">
                  <a16:creationId xmlns:a16="http://schemas.microsoft.com/office/drawing/2014/main" id="{BAEA4D86-2AFB-4E7D-ACD7-469476C55109}"/>
                </a:ext>
              </a:extLst>
            </p:cNvPr>
            <p:cNvPicPr>
              <a:picLocks noChangeAspect="1"/>
            </p:cNvPicPr>
            <p:nvPr/>
          </p:nvPicPr>
          <p:blipFill>
            <a:blip r:embed="rId8"/>
            <a:stretch>
              <a:fillRect/>
            </a:stretch>
          </p:blipFill>
          <p:spPr>
            <a:xfrm>
              <a:off x="1961425" y="5151781"/>
              <a:ext cx="786452" cy="786452"/>
            </a:xfrm>
            <a:prstGeom prst="rect">
              <a:avLst/>
            </a:prstGeom>
          </p:spPr>
        </p:pic>
        <p:sp>
          <p:nvSpPr>
            <p:cNvPr id="15" name="Arrow: Right 14">
              <a:extLst>
                <a:ext uri="{FF2B5EF4-FFF2-40B4-BE49-F238E27FC236}">
                  <a16:creationId xmlns:a16="http://schemas.microsoft.com/office/drawing/2014/main" id="{737D38E8-DBD6-405D-A9AE-16CE6DE72B61}"/>
                </a:ext>
              </a:extLst>
            </p:cNvPr>
            <p:cNvSpPr/>
            <p:nvPr/>
          </p:nvSpPr>
          <p:spPr>
            <a:xfrm>
              <a:off x="2991506" y="5275881"/>
              <a:ext cx="692108" cy="36512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27" name="Graphic 26" descr="Clipboard Badge">
              <a:extLst>
                <a:ext uri="{FF2B5EF4-FFF2-40B4-BE49-F238E27FC236}">
                  <a16:creationId xmlns:a16="http://schemas.microsoft.com/office/drawing/2014/main" id="{0AA80124-1089-4F15-87E1-FC3FA72FFF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56402" y="5082229"/>
              <a:ext cx="692108" cy="692108"/>
            </a:xfrm>
            <a:prstGeom prst="rect">
              <a:avLst/>
            </a:prstGeom>
          </p:spPr>
        </p:pic>
        <p:pic>
          <p:nvPicPr>
            <p:cNvPr id="40" name="Graphic 39" descr="Production">
              <a:extLst>
                <a:ext uri="{FF2B5EF4-FFF2-40B4-BE49-F238E27FC236}">
                  <a16:creationId xmlns:a16="http://schemas.microsoft.com/office/drawing/2014/main" id="{B77684FF-1367-4172-B4F2-7AA81F4BF5D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81883" y="4971083"/>
              <a:ext cx="914400" cy="914400"/>
            </a:xfrm>
            <a:prstGeom prst="rect">
              <a:avLst/>
            </a:prstGeom>
          </p:spPr>
        </p:pic>
        <p:pic>
          <p:nvPicPr>
            <p:cNvPr id="42" name="Graphic 41" descr="Drama">
              <a:extLst>
                <a:ext uri="{FF2B5EF4-FFF2-40B4-BE49-F238E27FC236}">
                  <a16:creationId xmlns:a16="http://schemas.microsoft.com/office/drawing/2014/main" id="{7AFFDB1D-2BEB-4D9C-805F-02563F8AB8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84674" y="5081846"/>
              <a:ext cx="803254" cy="803254"/>
            </a:xfrm>
            <a:prstGeom prst="rect">
              <a:avLst/>
            </a:prstGeom>
          </p:spPr>
        </p:pic>
        <p:pic>
          <p:nvPicPr>
            <p:cNvPr id="43" name="Picture 42">
              <a:extLst>
                <a:ext uri="{FF2B5EF4-FFF2-40B4-BE49-F238E27FC236}">
                  <a16:creationId xmlns:a16="http://schemas.microsoft.com/office/drawing/2014/main" id="{7794B2D6-E6F9-49B4-B8BF-78A37F6249EB}"/>
                </a:ext>
              </a:extLst>
            </p:cNvPr>
            <p:cNvPicPr>
              <a:picLocks noChangeAspect="1"/>
            </p:cNvPicPr>
            <p:nvPr/>
          </p:nvPicPr>
          <p:blipFill>
            <a:blip r:embed="rId15"/>
            <a:stretch>
              <a:fillRect/>
            </a:stretch>
          </p:blipFill>
          <p:spPr>
            <a:xfrm>
              <a:off x="1414528" y="4726527"/>
              <a:ext cx="914479" cy="914479"/>
            </a:xfrm>
            <a:prstGeom prst="rect">
              <a:avLst/>
            </a:prstGeom>
          </p:spPr>
        </p:pic>
        <p:pic>
          <p:nvPicPr>
            <p:cNvPr id="44" name="Picture 43">
              <a:extLst>
                <a:ext uri="{FF2B5EF4-FFF2-40B4-BE49-F238E27FC236}">
                  <a16:creationId xmlns:a16="http://schemas.microsoft.com/office/drawing/2014/main" id="{05959CBD-1FEE-4BBD-9A17-8A7DA8A55277}"/>
                </a:ext>
              </a:extLst>
            </p:cNvPr>
            <p:cNvPicPr>
              <a:picLocks noChangeAspect="1"/>
            </p:cNvPicPr>
            <p:nvPr/>
          </p:nvPicPr>
          <p:blipFill>
            <a:blip r:embed="rId16"/>
            <a:stretch>
              <a:fillRect/>
            </a:stretch>
          </p:blipFill>
          <p:spPr>
            <a:xfrm>
              <a:off x="3873284" y="5004251"/>
              <a:ext cx="914479" cy="908383"/>
            </a:xfrm>
            <a:prstGeom prst="rect">
              <a:avLst/>
            </a:prstGeom>
          </p:spPr>
        </p:pic>
        <p:pic>
          <p:nvPicPr>
            <p:cNvPr id="52" name="Picture 51">
              <a:extLst>
                <a:ext uri="{FF2B5EF4-FFF2-40B4-BE49-F238E27FC236}">
                  <a16:creationId xmlns:a16="http://schemas.microsoft.com/office/drawing/2014/main" id="{88086567-247D-492A-B288-0940FF4F21F4}"/>
                </a:ext>
              </a:extLst>
            </p:cNvPr>
            <p:cNvPicPr>
              <a:picLocks noChangeAspect="1"/>
            </p:cNvPicPr>
            <p:nvPr/>
          </p:nvPicPr>
          <p:blipFill>
            <a:blip r:embed="rId17"/>
            <a:stretch>
              <a:fillRect/>
            </a:stretch>
          </p:blipFill>
          <p:spPr>
            <a:xfrm>
              <a:off x="5001795" y="5282287"/>
              <a:ext cx="707197" cy="402371"/>
            </a:xfrm>
            <a:prstGeom prst="rect">
              <a:avLst/>
            </a:prstGeom>
          </p:spPr>
        </p:pic>
        <p:pic>
          <p:nvPicPr>
            <p:cNvPr id="53" name="Picture 52">
              <a:extLst>
                <a:ext uri="{FF2B5EF4-FFF2-40B4-BE49-F238E27FC236}">
                  <a16:creationId xmlns:a16="http://schemas.microsoft.com/office/drawing/2014/main" id="{ADD40C9D-21FA-4427-B8F4-B0C1E50EA8DD}"/>
                </a:ext>
              </a:extLst>
            </p:cNvPr>
            <p:cNvPicPr>
              <a:picLocks noChangeAspect="1"/>
            </p:cNvPicPr>
            <p:nvPr/>
          </p:nvPicPr>
          <p:blipFill>
            <a:blip r:embed="rId17"/>
            <a:stretch>
              <a:fillRect/>
            </a:stretch>
          </p:blipFill>
          <p:spPr>
            <a:xfrm>
              <a:off x="7176507" y="5275880"/>
              <a:ext cx="707197" cy="402371"/>
            </a:xfrm>
            <a:prstGeom prst="rect">
              <a:avLst/>
            </a:prstGeom>
          </p:spPr>
        </p:pic>
      </p:grpSp>
      <p:grpSp>
        <p:nvGrpSpPr>
          <p:cNvPr id="57" name="Group 56">
            <a:extLst>
              <a:ext uri="{FF2B5EF4-FFF2-40B4-BE49-F238E27FC236}">
                <a16:creationId xmlns:a16="http://schemas.microsoft.com/office/drawing/2014/main" id="{FE285F93-103E-4480-8BE6-A6275F673CE1}"/>
              </a:ext>
            </a:extLst>
          </p:cNvPr>
          <p:cNvGrpSpPr/>
          <p:nvPr/>
        </p:nvGrpSpPr>
        <p:grpSpPr>
          <a:xfrm>
            <a:off x="2030114" y="3177500"/>
            <a:ext cx="9101353" cy="1223135"/>
            <a:chOff x="1455105" y="2733519"/>
            <a:chExt cx="9101353" cy="1223135"/>
          </a:xfrm>
        </p:grpSpPr>
        <p:pic>
          <p:nvPicPr>
            <p:cNvPr id="9" name="Graphic 8" descr="Users">
              <a:extLst>
                <a:ext uri="{FF2B5EF4-FFF2-40B4-BE49-F238E27FC236}">
                  <a16:creationId xmlns:a16="http://schemas.microsoft.com/office/drawing/2014/main" id="{810D8721-4BE9-4711-9E4D-BD681794AF3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55105" y="2733519"/>
              <a:ext cx="914400" cy="914400"/>
            </a:xfrm>
            <a:prstGeom prst="rect">
              <a:avLst/>
            </a:prstGeom>
          </p:spPr>
        </p:pic>
        <p:pic>
          <p:nvPicPr>
            <p:cNvPr id="14" name="Picture 13">
              <a:extLst>
                <a:ext uri="{FF2B5EF4-FFF2-40B4-BE49-F238E27FC236}">
                  <a16:creationId xmlns:a16="http://schemas.microsoft.com/office/drawing/2014/main" id="{546A3399-4D6D-424D-A615-4F8CD69774A4}"/>
                </a:ext>
              </a:extLst>
            </p:cNvPr>
            <p:cNvPicPr>
              <a:picLocks noChangeAspect="1"/>
            </p:cNvPicPr>
            <p:nvPr/>
          </p:nvPicPr>
          <p:blipFill>
            <a:blip r:embed="rId8">
              <a:extLst>
                <a:ext uri="{BEBA8EAE-BF5A-486C-A8C5-ECC9F3942E4B}">
                  <a14:imgProps xmlns:a14="http://schemas.microsoft.com/office/drawing/2010/main">
                    <a14:imgLayer r:embed="rId20">
                      <a14:imgEffect>
                        <a14:colorTemperature colorTemp="1500"/>
                      </a14:imgEffect>
                    </a14:imgLayer>
                  </a14:imgProps>
                </a:ext>
              </a:extLst>
            </a:blip>
            <a:stretch>
              <a:fillRect/>
            </a:stretch>
          </p:blipFill>
          <p:spPr>
            <a:xfrm>
              <a:off x="1997367" y="3170202"/>
              <a:ext cx="786452" cy="786452"/>
            </a:xfrm>
            <a:prstGeom prst="rect">
              <a:avLst/>
            </a:prstGeom>
            <a:ln>
              <a:noFill/>
            </a:ln>
            <a:effectLst/>
          </p:spPr>
        </p:pic>
        <p:pic>
          <p:nvPicPr>
            <p:cNvPr id="25" name="Graphic 24" descr="Database">
              <a:extLst>
                <a:ext uri="{FF2B5EF4-FFF2-40B4-BE49-F238E27FC236}">
                  <a16:creationId xmlns:a16="http://schemas.microsoft.com/office/drawing/2014/main" id="{B7945F81-CF57-4540-AC55-068D327E85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65058" y="2897395"/>
              <a:ext cx="914400" cy="914400"/>
            </a:xfrm>
            <a:prstGeom prst="rect">
              <a:avLst/>
            </a:prstGeom>
          </p:spPr>
        </p:pic>
        <p:pic>
          <p:nvPicPr>
            <p:cNvPr id="31" name="Graphic 30" descr="Refresh">
              <a:extLst>
                <a:ext uri="{FF2B5EF4-FFF2-40B4-BE49-F238E27FC236}">
                  <a16:creationId xmlns:a16="http://schemas.microsoft.com/office/drawing/2014/main" id="{789AC389-CA96-4E82-9637-D3065C8498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6200000">
              <a:off x="3883890" y="2908918"/>
              <a:ext cx="907199" cy="914400"/>
            </a:xfrm>
            <a:prstGeom prst="rect">
              <a:avLst/>
            </a:prstGeom>
          </p:spPr>
        </p:pic>
        <p:pic>
          <p:nvPicPr>
            <p:cNvPr id="34" name="Graphic 33" descr="Clipboard Mixed">
              <a:extLst>
                <a:ext uri="{FF2B5EF4-FFF2-40B4-BE49-F238E27FC236}">
                  <a16:creationId xmlns:a16="http://schemas.microsoft.com/office/drawing/2014/main" id="{B4AC1231-7A0B-43B2-8CB7-164D4AC1994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27561" y="2846540"/>
              <a:ext cx="1071101" cy="1047964"/>
            </a:xfrm>
            <a:prstGeom prst="rect">
              <a:avLst/>
            </a:prstGeom>
          </p:spPr>
        </p:pic>
        <p:pic>
          <p:nvPicPr>
            <p:cNvPr id="36" name="Graphic 35" descr="Aspiration">
              <a:extLst>
                <a:ext uri="{FF2B5EF4-FFF2-40B4-BE49-F238E27FC236}">
                  <a16:creationId xmlns:a16="http://schemas.microsoft.com/office/drawing/2014/main" id="{51DA8902-E511-4981-B142-1F16FFB63A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642058" y="2927249"/>
              <a:ext cx="914400" cy="914400"/>
            </a:xfrm>
            <a:prstGeom prst="rect">
              <a:avLst/>
            </a:prstGeom>
          </p:spPr>
        </p:pic>
        <p:pic>
          <p:nvPicPr>
            <p:cNvPr id="38" name="Graphic 37" descr="Shoe footprints">
              <a:extLst>
                <a:ext uri="{FF2B5EF4-FFF2-40B4-BE49-F238E27FC236}">
                  <a16:creationId xmlns:a16="http://schemas.microsoft.com/office/drawing/2014/main" id="{A0C19F5E-57FA-40A1-810C-F5A27204275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781204" y="2958166"/>
              <a:ext cx="914400" cy="914400"/>
            </a:xfrm>
            <a:prstGeom prst="rect">
              <a:avLst/>
            </a:prstGeom>
          </p:spPr>
        </p:pic>
        <p:pic>
          <p:nvPicPr>
            <p:cNvPr id="54" name="Picture 53">
              <a:extLst>
                <a:ext uri="{FF2B5EF4-FFF2-40B4-BE49-F238E27FC236}">
                  <a16:creationId xmlns:a16="http://schemas.microsoft.com/office/drawing/2014/main" id="{15A2C42A-4EE5-420E-A21A-6A5B71BE63B8}"/>
                </a:ext>
              </a:extLst>
            </p:cNvPr>
            <p:cNvPicPr>
              <a:picLocks noChangeAspect="1"/>
            </p:cNvPicPr>
            <p:nvPr/>
          </p:nvPicPr>
          <p:blipFill>
            <a:blip r:embed="rId17"/>
            <a:stretch>
              <a:fillRect/>
            </a:stretch>
          </p:blipFill>
          <p:spPr>
            <a:xfrm>
              <a:off x="6916390" y="3227814"/>
              <a:ext cx="707197" cy="402371"/>
            </a:xfrm>
            <a:prstGeom prst="rect">
              <a:avLst/>
            </a:prstGeom>
            <a:ln>
              <a:noFill/>
            </a:ln>
          </p:spPr>
        </p:pic>
        <p:pic>
          <p:nvPicPr>
            <p:cNvPr id="55" name="Picture 54">
              <a:extLst>
                <a:ext uri="{FF2B5EF4-FFF2-40B4-BE49-F238E27FC236}">
                  <a16:creationId xmlns:a16="http://schemas.microsoft.com/office/drawing/2014/main" id="{0E47234B-9B05-4AB3-A49E-1715A0B0B6A5}"/>
                </a:ext>
              </a:extLst>
            </p:cNvPr>
            <p:cNvPicPr>
              <a:picLocks noChangeAspect="1"/>
            </p:cNvPicPr>
            <p:nvPr/>
          </p:nvPicPr>
          <p:blipFill>
            <a:blip r:embed="rId17"/>
            <a:stretch>
              <a:fillRect/>
            </a:stretch>
          </p:blipFill>
          <p:spPr>
            <a:xfrm>
              <a:off x="5009493" y="3190719"/>
              <a:ext cx="707197" cy="402371"/>
            </a:xfrm>
            <a:prstGeom prst="rect">
              <a:avLst/>
            </a:prstGeom>
            <a:ln>
              <a:noFill/>
            </a:ln>
          </p:spPr>
        </p:pic>
        <p:pic>
          <p:nvPicPr>
            <p:cNvPr id="56" name="Picture 55">
              <a:extLst>
                <a:ext uri="{FF2B5EF4-FFF2-40B4-BE49-F238E27FC236}">
                  <a16:creationId xmlns:a16="http://schemas.microsoft.com/office/drawing/2014/main" id="{D94A5025-C94F-444A-B29A-B1350E7984EE}"/>
                </a:ext>
              </a:extLst>
            </p:cNvPr>
            <p:cNvPicPr>
              <a:picLocks noChangeAspect="1"/>
            </p:cNvPicPr>
            <p:nvPr/>
          </p:nvPicPr>
          <p:blipFill>
            <a:blip r:embed="rId17"/>
            <a:stretch>
              <a:fillRect/>
            </a:stretch>
          </p:blipFill>
          <p:spPr>
            <a:xfrm>
              <a:off x="2943229" y="3190719"/>
              <a:ext cx="707197" cy="402371"/>
            </a:xfrm>
            <a:prstGeom prst="rect">
              <a:avLst/>
            </a:prstGeom>
            <a:ln>
              <a:noFill/>
            </a:ln>
          </p:spPr>
        </p:pic>
      </p:grpSp>
      <p:sp>
        <p:nvSpPr>
          <p:cNvPr id="60" name="TextBox 59">
            <a:extLst>
              <a:ext uri="{FF2B5EF4-FFF2-40B4-BE49-F238E27FC236}">
                <a16:creationId xmlns:a16="http://schemas.microsoft.com/office/drawing/2014/main" id="{58AA91E0-674B-4BC7-B01C-A573E3D26EF7}"/>
              </a:ext>
            </a:extLst>
          </p:cNvPr>
          <p:cNvSpPr txBox="1"/>
          <p:nvPr/>
        </p:nvSpPr>
        <p:spPr>
          <a:xfrm>
            <a:off x="3709736" y="2650743"/>
            <a:ext cx="49603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w Cen MT"/>
                <a:ea typeface="+mn-ea"/>
                <a:cs typeface="+mn-cs"/>
              </a:rPr>
              <a:t>Continuous Integration (CI)</a:t>
            </a:r>
          </a:p>
        </p:txBody>
      </p:sp>
      <p:sp>
        <p:nvSpPr>
          <p:cNvPr id="61" name="TextBox 60">
            <a:extLst>
              <a:ext uri="{FF2B5EF4-FFF2-40B4-BE49-F238E27FC236}">
                <a16:creationId xmlns:a16="http://schemas.microsoft.com/office/drawing/2014/main" id="{4541C037-1DDF-4FF4-86EC-5CB8D36F6ECC}"/>
              </a:ext>
            </a:extLst>
          </p:cNvPr>
          <p:cNvSpPr txBox="1"/>
          <p:nvPr/>
        </p:nvSpPr>
        <p:spPr>
          <a:xfrm>
            <a:off x="3935629" y="4939139"/>
            <a:ext cx="4412205" cy="646331"/>
          </a:xfrm>
          <a:prstGeom prst="rect">
            <a:avLst/>
          </a:prstGeom>
          <a:noFill/>
        </p:spPr>
        <p:txBody>
          <a:bodyPr wrap="square" rtlCol="0">
            <a:spAutoFit/>
          </a:bodyPr>
          <a:lstStyle>
            <a:defPPr>
              <a:defRPr lang="en-US"/>
            </a:defPPr>
            <a:lvl1pPr algn="ctr">
              <a:defRPr sz="36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Tw Cen MT"/>
                <a:ea typeface="+mn-ea"/>
                <a:cs typeface="+mn-cs"/>
              </a:rPr>
              <a:t>Continuous Delivery</a:t>
            </a:r>
          </a:p>
        </p:txBody>
      </p:sp>
      <p:cxnSp>
        <p:nvCxnSpPr>
          <p:cNvPr id="63" name="Straight Connector 62">
            <a:extLst>
              <a:ext uri="{FF2B5EF4-FFF2-40B4-BE49-F238E27FC236}">
                <a16:creationId xmlns:a16="http://schemas.microsoft.com/office/drawing/2014/main" id="{88AF8977-C652-48D9-A22B-6C28E10E1BA1}"/>
              </a:ext>
            </a:extLst>
          </p:cNvPr>
          <p:cNvCxnSpPr>
            <a:cxnSpLocks/>
          </p:cNvCxnSpPr>
          <p:nvPr/>
        </p:nvCxnSpPr>
        <p:spPr>
          <a:xfrm flipV="1">
            <a:off x="-75156" y="2352604"/>
            <a:ext cx="12313085" cy="4286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49027280"/>
      </p:ext>
    </p:extLst>
  </p:cSld>
  <p:clrMapOvr>
    <a:masterClrMapping/>
  </p:clrMapOvr>
  <mc:AlternateContent xmlns:mc="http://schemas.openxmlformats.org/markup-compatibility/2006" xmlns:p14="http://schemas.microsoft.com/office/powerpoint/2010/main">
    <mc:Choice Requires="p14">
      <p:transition p14:dur="10" advClick="0" advTm="118765"/>
    </mc:Choice>
    <mc:Fallback xmlns="">
      <p:transition advClick="0" advTm="11876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kern="1200" cap="none" spc="0" baseline="0">
                <a:solidFill>
                  <a:schemeClr val="tx1">
                    <a:tint val="75000"/>
                  </a:schemeClr>
                </a:solidFill>
                <a:latin typeface="+mn-lt"/>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85DDD19-72FE-40A1-BC3E-3220E2AE264F}" type="datetime1">
              <a:rPr lang="en-US" smtClean="0"/>
              <a:pPr marL="0" marR="0" lvl="0" indent="0" algn="l" defTabSz="914400" rtl="0" eaLnBrk="1" fontAlgn="auto" latinLnBrk="0" hangingPunct="1">
                <a:lnSpc>
                  <a:spcPct val="100000"/>
                </a:lnSpc>
                <a:spcBef>
                  <a:spcPts val="0"/>
                </a:spcBef>
                <a:spcAft>
                  <a:spcPts val="0"/>
                </a:spcAft>
                <a:buClrTx/>
                <a:buSzTx/>
                <a:buFontTx/>
                <a:buNone/>
                <a:tabLst/>
                <a:defRPr/>
              </a:pPr>
              <a:t>3/4/2024</a:t>
            </a:fld>
            <a:endParaRPr kumimoji="0" lang="en-US" sz="1200" b="0" i="0" u="none" strike="noStrike" kern="1200" cap="none" spc="0" normalizeH="0" baseline="0" noProof="0" dirty="0">
              <a:ln>
                <a:noFill/>
              </a:ln>
              <a:solidFill>
                <a:srgbClr val="808080"/>
              </a:solidFill>
              <a:effectLst/>
              <a:uLnTx/>
              <a:uFillTx/>
              <a:latin typeface="Avenir Next LT Pro"/>
              <a:ea typeface="+mn-ea"/>
              <a:cs typeface="+mn-cs"/>
            </a:endParaRPr>
          </a:p>
        </p:txBody>
      </p:sp>
      <p:sp>
        <p:nvSpPr>
          <p:cNvPr id="20" name="Slide Number Placeholder 4">
            <a:extLst>
              <a:ext uri="{FF2B5EF4-FFF2-40B4-BE49-F238E27FC236}">
                <a16:creationId xmlns:a16="http://schemas.microsoft.com/office/drawing/2014/main" id="{A29E928C-DBAF-4398-851F-508B95EDC52B}"/>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251E7-3EEE-46B8-BCE7-9BCA60E69F5B}" type="slidenum">
              <a:rPr kumimoji="0" lang="en-US" sz="1200" b="0" i="0" u="none" strike="noStrike" kern="1200" cap="none" spc="0" normalizeH="0" baseline="0" noProof="0" smtClean="0">
                <a:ln>
                  <a:noFill/>
                </a:ln>
                <a:solidFill>
                  <a:srgbClr val="000000">
                    <a:tint val="75000"/>
                  </a:srgb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000000">
                  <a:tint val="75000"/>
                </a:srgbClr>
              </a:solidFill>
              <a:effectLst/>
              <a:uLnTx/>
              <a:uFillTx/>
              <a:latin typeface="Avenir Next LT Pro"/>
              <a:ea typeface="+mn-ea"/>
              <a:cs typeface="+mn-cs"/>
            </a:endParaRPr>
          </a:p>
        </p:txBody>
      </p:sp>
      <p:pic>
        <p:nvPicPr>
          <p:cNvPr id="12" name="Picture 11">
            <a:extLst>
              <a:ext uri="{FF2B5EF4-FFF2-40B4-BE49-F238E27FC236}">
                <a16:creationId xmlns:a16="http://schemas.microsoft.com/office/drawing/2014/main" id="{B9CCC004-AB49-4AA3-9754-2F852029DDAD}"/>
              </a:ext>
            </a:extLst>
          </p:cNvPr>
          <p:cNvPicPr>
            <a:picLocks noChangeAspect="1"/>
          </p:cNvPicPr>
          <p:nvPr/>
        </p:nvPicPr>
        <p:blipFill>
          <a:blip r:embed="rId3"/>
          <a:stretch>
            <a:fillRect/>
          </a:stretch>
        </p:blipFill>
        <p:spPr>
          <a:xfrm>
            <a:off x="1641422" y="814388"/>
            <a:ext cx="8909155" cy="5064918"/>
          </a:xfrm>
          <a:prstGeom prst="rect">
            <a:avLst/>
          </a:prstGeom>
        </p:spPr>
      </p:pic>
      <p:sp>
        <p:nvSpPr>
          <p:cNvPr id="14" name="TextBox 13">
            <a:extLst>
              <a:ext uri="{FF2B5EF4-FFF2-40B4-BE49-F238E27FC236}">
                <a16:creationId xmlns:a16="http://schemas.microsoft.com/office/drawing/2014/main" id="{1E0BD45C-E133-44AB-85CA-2AB6B6D8FF22}"/>
              </a:ext>
            </a:extLst>
          </p:cNvPr>
          <p:cNvSpPr txBox="1"/>
          <p:nvPr/>
        </p:nvSpPr>
        <p:spPr>
          <a:xfrm>
            <a:off x="0" y="0"/>
            <a:ext cx="1107996" cy="6858000"/>
          </a:xfrm>
          <a:prstGeom prst="rect">
            <a:avLst/>
          </a:prstGeom>
          <a:solidFill>
            <a:schemeClr val="tx1">
              <a:lumMod val="65000"/>
              <a:lumOff val="35000"/>
            </a:schemeClr>
          </a:solid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venir Next LT Pro"/>
                <a:ea typeface="+mn-ea"/>
                <a:cs typeface="+mn-cs"/>
              </a:rPr>
              <a:t>Development</a:t>
            </a:r>
          </a:p>
        </p:txBody>
      </p:sp>
      <p:sp>
        <p:nvSpPr>
          <p:cNvPr id="16" name="TextBox 15">
            <a:extLst>
              <a:ext uri="{FF2B5EF4-FFF2-40B4-BE49-F238E27FC236}">
                <a16:creationId xmlns:a16="http://schemas.microsoft.com/office/drawing/2014/main" id="{3B97C31C-2CD4-4AAB-8DC9-17DF11D042BF}"/>
              </a:ext>
            </a:extLst>
          </p:cNvPr>
          <p:cNvSpPr txBox="1"/>
          <p:nvPr/>
        </p:nvSpPr>
        <p:spPr>
          <a:xfrm>
            <a:off x="11084004" y="0"/>
            <a:ext cx="1107996" cy="6858000"/>
          </a:xfrm>
          <a:prstGeom prst="rect">
            <a:avLst/>
          </a:prstGeom>
          <a:solidFill>
            <a:schemeClr val="tx1">
              <a:lumMod val="65000"/>
              <a:lumOff val="35000"/>
            </a:schemeClr>
          </a:solidFill>
        </p:spPr>
        <p:txBody>
          <a:bodyPr vert="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venir Next LT Pro"/>
                <a:ea typeface="+mn-ea"/>
                <a:cs typeface="+mn-cs"/>
              </a:rPr>
              <a:t>Operations</a:t>
            </a:r>
          </a:p>
        </p:txBody>
      </p:sp>
    </p:spTree>
    <p:extLst>
      <p:ext uri="{BB962C8B-B14F-4D97-AF65-F5344CB8AC3E}">
        <p14:creationId xmlns:p14="http://schemas.microsoft.com/office/powerpoint/2010/main" val="294572174"/>
      </p:ext>
    </p:extLst>
  </p:cSld>
  <p:clrMapOvr>
    <a:masterClrMapping/>
  </p:clrMapOvr>
  <mc:AlternateContent xmlns:mc="http://schemas.openxmlformats.org/markup-compatibility/2006" xmlns:p14="http://schemas.microsoft.com/office/powerpoint/2010/main">
    <mc:Choice Requires="p14">
      <p:transition p14:dur="10" advClick="0" advTm="50608"/>
    </mc:Choice>
    <mc:Fallback xmlns="">
      <p:transition advClick="0" advTm="5060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hape 194">
            <a:extLst>
              <a:ext uri="{FF2B5EF4-FFF2-40B4-BE49-F238E27FC236}">
                <a16:creationId xmlns:a16="http://schemas.microsoft.com/office/drawing/2014/main" id="{B0592640-0688-6E7B-633A-AC7A2C1F3E6B}"/>
              </a:ext>
            </a:extLst>
          </p:cNvPr>
          <p:cNvSpPr txBox="1">
            <a:spLocks noChangeArrowheads="1"/>
          </p:cNvSpPr>
          <p:nvPr/>
        </p:nvSpPr>
        <p:spPr bwMode="auto">
          <a:xfrm>
            <a:off x="2616200" y="3097213"/>
            <a:ext cx="71961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200"/>
              <a:t>Story 3 : Configuration Management</a:t>
            </a:r>
            <a:endParaRPr lang="en-US" altLang="en-US" sz="3200">
              <a:latin typeface="Source Sans Pro" panose="020B0503030403020204" pitchFamily="34" charset="0"/>
              <a:sym typeface="Source Sans Pro" panose="020B0503030403020204" pitchFamily="34" charset="0"/>
            </a:endParaRPr>
          </a:p>
        </p:txBody>
      </p:sp>
      <p:cxnSp>
        <p:nvCxnSpPr>
          <p:cNvPr id="34818" name="Shape 195">
            <a:extLst>
              <a:ext uri="{FF2B5EF4-FFF2-40B4-BE49-F238E27FC236}">
                <a16:creationId xmlns:a16="http://schemas.microsoft.com/office/drawing/2014/main" id="{EEEDDF9A-8397-9550-15AE-8EF7A9B2C96D}"/>
              </a:ext>
            </a:extLst>
          </p:cNvPr>
          <p:cNvCxnSpPr>
            <a:cxnSpLocks noChangeShapeType="1"/>
          </p:cNvCxnSpPr>
          <p:nvPr/>
        </p:nvCxnSpPr>
        <p:spPr bwMode="auto">
          <a:xfrm>
            <a:off x="2728913" y="3657600"/>
            <a:ext cx="6951662" cy="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6" name="Shape 200">
            <a:extLst>
              <a:ext uri="{FF2B5EF4-FFF2-40B4-BE49-F238E27FC236}">
                <a16:creationId xmlns:a16="http://schemas.microsoft.com/office/drawing/2014/main" id="{2A332DC4-5A6A-0A50-28F3-47C8ECCCD22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38" y="0"/>
            <a:ext cx="6111875" cy="701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Shape 201">
            <a:extLst>
              <a:ext uri="{FF2B5EF4-FFF2-40B4-BE49-F238E27FC236}">
                <a16:creationId xmlns:a16="http://schemas.microsoft.com/office/drawing/2014/main" id="{8F0C236B-639E-19FE-EA89-9D3C4E1EAFE3}"/>
              </a:ext>
            </a:extLst>
          </p:cNvPr>
          <p:cNvSpPr txBox="1">
            <a:spLocks noChangeArrowheads="1"/>
          </p:cNvSpPr>
          <p:nvPr/>
        </p:nvSpPr>
        <p:spPr bwMode="auto">
          <a:xfrm>
            <a:off x="7699375" y="130175"/>
            <a:ext cx="4327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200"/>
              <a:t>Story 3 : Config Mgmt</a:t>
            </a:r>
            <a:endParaRPr lang="en-US" altLang="en-US" sz="3200">
              <a:latin typeface="Source Sans Pro" panose="020B0503030403020204" pitchFamily="34" charset="0"/>
              <a:sym typeface="Source Sans Pro" panose="020B0503030403020204" pitchFamily="34" charset="0"/>
            </a:endParaRPr>
          </a:p>
        </p:txBody>
      </p:sp>
      <p:sp>
        <p:nvSpPr>
          <p:cNvPr id="36868" name="Shape 202">
            <a:extLst>
              <a:ext uri="{FF2B5EF4-FFF2-40B4-BE49-F238E27FC236}">
                <a16:creationId xmlns:a16="http://schemas.microsoft.com/office/drawing/2014/main" id="{BAFCA370-25CD-62ED-67F1-F530690EC15E}"/>
              </a:ext>
            </a:extLst>
          </p:cNvPr>
          <p:cNvSpPr txBox="1">
            <a:spLocks noChangeArrowheads="1"/>
          </p:cNvSpPr>
          <p:nvPr/>
        </p:nvSpPr>
        <p:spPr bwMode="auto">
          <a:xfrm>
            <a:off x="6423025" y="1144588"/>
            <a:ext cx="5357813"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t>Omer gets a call from ship saying “we had a major power failure and servers are crashed. A new server had to be created to avoid outage for guests. Deploy </a:t>
            </a:r>
            <a:r>
              <a:rPr lang="en-US" altLang="en-US" sz="2400" dirty="0" err="1"/>
              <a:t>Princess@Sea</a:t>
            </a:r>
            <a:r>
              <a:rPr lang="en-US" altLang="en-US" sz="2400" dirty="0"/>
              <a:t> URGENTLY again.”</a:t>
            </a:r>
            <a:endParaRPr lang="en-US" altLang="en-US" dirty="0"/>
          </a:p>
          <a:p>
            <a:pPr eaLnBrk="1" hangingPunct="1"/>
            <a:endParaRPr lang="en-US" altLang="en-US" sz="2400" dirty="0"/>
          </a:p>
          <a:p>
            <a:pPr eaLnBrk="1" hangingPunct="1"/>
            <a:r>
              <a:rPr lang="en-US" altLang="en-US" sz="2400" dirty="0"/>
              <a:t>Omer Replies : “The application will be up in 10 minutes”</a:t>
            </a:r>
            <a:endParaRPr lang="en-US" altLang="en-US" dirty="0"/>
          </a:p>
          <a:p>
            <a:pPr eaLnBrk="1" hangingPunct="1"/>
            <a:endParaRPr lang="en-US" altLang="en-US" sz="2400" dirty="0"/>
          </a:p>
          <a:p>
            <a:pPr eaLnBrk="1" hangingPunct="1"/>
            <a:r>
              <a:rPr lang="en-US" altLang="en-US" sz="2400" dirty="0"/>
              <a:t>Omer leaves for lunch. </a:t>
            </a:r>
            <a:endParaRPr lang="en-US" altLang="en-US" dirty="0"/>
          </a:p>
          <a:p>
            <a:pPr eaLnBrk="1" hangingPunct="1"/>
            <a:endParaRPr lang="en-US" altLang="en-US" sz="2400" dirty="0"/>
          </a:p>
          <a:p>
            <a:pPr eaLnBrk="1" hangingPunct="1"/>
            <a:r>
              <a:rPr lang="en-US" altLang="en-US" sz="2400" dirty="0"/>
              <a:t>He gets confirmation that </a:t>
            </a:r>
            <a:r>
              <a:rPr lang="en-US" altLang="en-US" sz="2400" dirty="0" err="1"/>
              <a:t>Princess@Sea</a:t>
            </a:r>
            <a:r>
              <a:rPr lang="en-US" altLang="en-US" sz="2400" dirty="0"/>
              <a:t> is back up and running!</a:t>
            </a:r>
            <a:endParaRPr lang="en-US" altLang="en-US" dirty="0"/>
          </a:p>
          <a:p>
            <a:pPr eaLnBrk="1" hangingPunct="1"/>
            <a:endParaRPr lang="en-US"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914" name="Shape 207">
            <a:extLst>
              <a:ext uri="{FF2B5EF4-FFF2-40B4-BE49-F238E27FC236}">
                <a16:creationId xmlns:a16="http://schemas.microsoft.com/office/drawing/2014/main" id="{E2748C45-3B12-B370-05EE-2EFCDAB9BEE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0"/>
            <a:ext cx="97012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Shape 208">
            <a:extLst>
              <a:ext uri="{FF2B5EF4-FFF2-40B4-BE49-F238E27FC236}">
                <a16:creationId xmlns:a16="http://schemas.microsoft.com/office/drawing/2014/main" id="{B30100DF-B138-6DD3-A974-9C8DBA0ECDD3}"/>
              </a:ext>
            </a:extLst>
          </p:cNvPr>
          <p:cNvSpPr txBox="1">
            <a:spLocks noChangeArrowheads="1"/>
          </p:cNvSpPr>
          <p:nvPr/>
        </p:nvSpPr>
        <p:spPr bwMode="auto">
          <a:xfrm>
            <a:off x="877888" y="184150"/>
            <a:ext cx="3048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a:t>Behind the Scenes…</a:t>
            </a:r>
            <a:endParaRPr lang="en-US" altLang="en-US"/>
          </a:p>
          <a:p>
            <a:pPr eaLnBrk="1" hangingPunct="1"/>
            <a:endParaRPr lang="en-US" altLang="en-US" sz="2400"/>
          </a:p>
        </p:txBody>
      </p:sp>
      <p:sp>
        <p:nvSpPr>
          <p:cNvPr id="38916" name="Shape 209">
            <a:extLst>
              <a:ext uri="{FF2B5EF4-FFF2-40B4-BE49-F238E27FC236}">
                <a16:creationId xmlns:a16="http://schemas.microsoft.com/office/drawing/2014/main" id="{C57D2E85-BF5E-EE47-4896-6E5D4FF60290}"/>
              </a:ext>
            </a:extLst>
          </p:cNvPr>
          <p:cNvSpPr txBox="1">
            <a:spLocks noChangeArrowheads="1"/>
          </p:cNvSpPr>
          <p:nvPr/>
        </p:nvSpPr>
        <p:spPr bwMode="auto">
          <a:xfrm>
            <a:off x="1081088" y="5491163"/>
            <a:ext cx="2228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dirty="0">
                <a:latin typeface="Source Sans Pro" panose="020B0503030403020204" pitchFamily="34" charset="0"/>
                <a:sym typeface="Source Sans Pro" panose="020B0503030403020204" pitchFamily="34" charset="0"/>
              </a:rPr>
              <a:t>Salt Minion builds App Server from </a:t>
            </a:r>
            <a:r>
              <a:rPr lang="en-US" altLang="en-US" b="1" dirty="0">
                <a:latin typeface="Source Sans Pro" panose="020B0503030403020204" pitchFamily="34" charset="0"/>
                <a:sym typeface="Source Sans Pro" panose="020B0503030403020204" pitchFamily="34" charset="0"/>
              </a:rPr>
              <a:t>MASTER</a:t>
            </a:r>
          </a:p>
        </p:txBody>
      </p:sp>
      <p:sp>
        <p:nvSpPr>
          <p:cNvPr id="38917" name="Shape 210">
            <a:extLst>
              <a:ext uri="{FF2B5EF4-FFF2-40B4-BE49-F238E27FC236}">
                <a16:creationId xmlns:a16="http://schemas.microsoft.com/office/drawing/2014/main" id="{22E7CE5D-C2A5-38C6-F312-32A6AD68310D}"/>
              </a:ext>
            </a:extLst>
          </p:cNvPr>
          <p:cNvSpPr txBox="1">
            <a:spLocks noChangeArrowheads="1"/>
          </p:cNvSpPr>
          <p:nvPr/>
        </p:nvSpPr>
        <p:spPr bwMode="auto">
          <a:xfrm>
            <a:off x="3492500" y="5475288"/>
            <a:ext cx="2228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b="1" dirty="0">
                <a:latin typeface="Source Sans Pro" panose="020B0503030403020204" pitchFamily="34" charset="0"/>
                <a:sym typeface="Source Sans Pro" panose="020B0503030403020204" pitchFamily="34" charset="0"/>
              </a:rPr>
              <a:t>Jenkins</a:t>
            </a:r>
            <a:r>
              <a:rPr lang="en-US" altLang="en-US" dirty="0">
                <a:latin typeface="Source Sans Pro" panose="020B0503030403020204" pitchFamily="34" charset="0"/>
                <a:sym typeface="Source Sans Pro" panose="020B0503030403020204" pitchFamily="34" charset="0"/>
              </a:rPr>
              <a:t> builds latest Application from Artifactory </a:t>
            </a:r>
          </a:p>
        </p:txBody>
      </p:sp>
      <p:sp>
        <p:nvSpPr>
          <p:cNvPr id="38918" name="Shape 211">
            <a:extLst>
              <a:ext uri="{FF2B5EF4-FFF2-40B4-BE49-F238E27FC236}">
                <a16:creationId xmlns:a16="http://schemas.microsoft.com/office/drawing/2014/main" id="{1516FB0A-D9AB-5522-9AD1-77B3058353EC}"/>
              </a:ext>
            </a:extLst>
          </p:cNvPr>
          <p:cNvSpPr txBox="1">
            <a:spLocks noChangeArrowheads="1"/>
          </p:cNvSpPr>
          <p:nvPr/>
        </p:nvSpPr>
        <p:spPr bwMode="auto">
          <a:xfrm>
            <a:off x="5795963" y="5475288"/>
            <a:ext cx="22288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dirty="0">
                <a:latin typeface="Source Sans Pro" panose="020B0503030403020204" pitchFamily="34" charset="0"/>
                <a:sym typeface="Source Sans Pro" panose="020B0503030403020204" pitchFamily="34" charset="0"/>
              </a:rPr>
              <a:t>Application fetches latest Content and User Data from Shore </a:t>
            </a:r>
            <a:r>
              <a:rPr lang="en-US" altLang="en-US" b="1" dirty="0">
                <a:latin typeface="Source Sans Pro" panose="020B0503030403020204" pitchFamily="34" charset="0"/>
                <a:sym typeface="Source Sans Pro" panose="020B0503030403020204" pitchFamily="34" charset="0"/>
              </a:rPr>
              <a:t>Server</a:t>
            </a:r>
            <a:r>
              <a:rPr lang="en-US" altLang="en-US" dirty="0">
                <a:latin typeface="Source Sans Pro" panose="020B0503030403020204" pitchFamily="34" charset="0"/>
                <a:sym typeface="Source Sans Pro" panose="020B0503030403020204" pitchFamily="34" charset="0"/>
              </a:rPr>
              <a:t> and </a:t>
            </a:r>
            <a:r>
              <a:rPr lang="en-US" altLang="en-US" b="1" dirty="0">
                <a:latin typeface="Source Sans Pro" panose="020B0503030403020204" pitchFamily="34" charset="0"/>
                <a:sym typeface="Source Sans Pro" panose="020B0503030403020204" pitchFamily="34" charset="0"/>
              </a:rPr>
              <a:t>Web services</a:t>
            </a:r>
          </a:p>
        </p:txBody>
      </p:sp>
      <p:sp>
        <p:nvSpPr>
          <p:cNvPr id="38919" name="Shape 212">
            <a:extLst>
              <a:ext uri="{FF2B5EF4-FFF2-40B4-BE49-F238E27FC236}">
                <a16:creationId xmlns:a16="http://schemas.microsoft.com/office/drawing/2014/main" id="{40B734D6-7BD7-E05C-A742-F3E66879C700}"/>
              </a:ext>
            </a:extLst>
          </p:cNvPr>
          <p:cNvSpPr txBox="1">
            <a:spLocks noChangeArrowheads="1"/>
          </p:cNvSpPr>
          <p:nvPr/>
        </p:nvSpPr>
        <p:spPr bwMode="auto">
          <a:xfrm>
            <a:off x="8242300" y="5475288"/>
            <a:ext cx="2228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ource Sans Pro" panose="020B0503030403020204" pitchFamily="34" charset="0"/>
                <a:sym typeface="Source Sans Pro" panose="020B0503030403020204" pitchFamily="34" charset="0"/>
              </a:rPr>
              <a:t>Princess@Sea is Up and Running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78F9A7-8A81-4A1E-31F5-8488E90148E5}"/>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Who’s in?</a:t>
            </a:r>
            <a:br>
              <a:rPr lang="en-US" sz="6000">
                <a:solidFill>
                  <a:schemeClr val="bg1"/>
                </a:solidFill>
              </a:rPr>
            </a:b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E8E77E49-9A47-F39F-70AF-428DB44197EE}"/>
              </a:ext>
            </a:extLst>
          </p:cNvPr>
          <p:cNvGraphicFramePr>
            <a:graphicFrameLocks noGrp="1"/>
          </p:cNvGraphicFramePr>
          <p:nvPr>
            <p:ph idx="1"/>
            <p:extLst>
              <p:ext uri="{D42A27DB-BD31-4B8C-83A1-F6EECF244321}">
                <p14:modId xmlns:p14="http://schemas.microsoft.com/office/powerpoint/2010/main" val="190431737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6472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4">
            <a:extLst>
              <a:ext uri="{FF2B5EF4-FFF2-40B4-BE49-F238E27FC236}">
                <a16:creationId xmlns:a16="http://schemas.microsoft.com/office/drawing/2014/main" id="{11BF7A22-362C-9441-E600-08AE4356F5B5}"/>
              </a:ext>
            </a:extLst>
          </p:cNvPr>
          <p:cNvSpPr>
            <a:spLocks noGrp="1" noChangeArrowheads="1"/>
          </p:cNvSpPr>
          <p:nvPr>
            <p:ph type="title"/>
          </p:nvPr>
        </p:nvSpPr>
        <p:spPr/>
        <p:txBody>
          <a:bodyPr/>
          <a:lstStyle/>
          <a:p>
            <a:endParaRPr lang="en-US" altLang="zh-CN"/>
          </a:p>
        </p:txBody>
      </p:sp>
      <p:sp>
        <p:nvSpPr>
          <p:cNvPr id="8" name="Rectangles 7">
            <a:extLst>
              <a:ext uri="{FF2B5EF4-FFF2-40B4-BE49-F238E27FC236}">
                <a16:creationId xmlns:a16="http://schemas.microsoft.com/office/drawing/2014/main" id="{00B8655B-B67B-C0DF-C387-31768EA6541A}"/>
              </a:ext>
            </a:extLst>
          </p:cNvPr>
          <p:cNvSpPr/>
          <p:nvPr/>
        </p:nvSpPr>
        <p:spPr>
          <a:xfrm>
            <a:off x="9525" y="0"/>
            <a:ext cx="12192000" cy="6845300"/>
          </a:xfrm>
          <a:prstGeom prst="rect">
            <a:avLst/>
          </a:prstGeom>
          <a:solidFill>
            <a:srgbClr val="E2E9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9219" name="Text Box 4">
            <a:extLst>
              <a:ext uri="{FF2B5EF4-FFF2-40B4-BE49-F238E27FC236}">
                <a16:creationId xmlns:a16="http://schemas.microsoft.com/office/drawing/2014/main" id="{97B631AE-998F-73B5-97DE-72E24E87D841}"/>
              </a:ext>
            </a:extLst>
          </p:cNvPr>
          <p:cNvSpPr txBox="1">
            <a:spLocks noChangeArrowheads="1"/>
          </p:cNvSpPr>
          <p:nvPr/>
        </p:nvSpPr>
        <p:spPr bwMode="auto">
          <a:xfrm>
            <a:off x="6376988" y="1003300"/>
            <a:ext cx="53403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4000" b="1"/>
              <a:t>DevOps Global</a:t>
            </a:r>
            <a:r>
              <a:rPr lang="en-GB" altLang="en-US" sz="4000" b="1"/>
              <a:t> </a:t>
            </a:r>
            <a:r>
              <a:rPr lang="en-US" altLang="zh-CN" sz="4000" b="1"/>
              <a:t>Market Trends</a:t>
            </a:r>
          </a:p>
        </p:txBody>
      </p:sp>
      <p:sp>
        <p:nvSpPr>
          <p:cNvPr id="9220" name="Text Box 5">
            <a:extLst>
              <a:ext uri="{FF2B5EF4-FFF2-40B4-BE49-F238E27FC236}">
                <a16:creationId xmlns:a16="http://schemas.microsoft.com/office/drawing/2014/main" id="{E7D84BB4-790C-B913-179A-B92D09BE379C}"/>
              </a:ext>
            </a:extLst>
          </p:cNvPr>
          <p:cNvSpPr txBox="1">
            <a:spLocks noChangeArrowheads="1"/>
          </p:cNvSpPr>
          <p:nvPr/>
        </p:nvSpPr>
        <p:spPr bwMode="auto">
          <a:xfrm>
            <a:off x="6376988" y="2506663"/>
            <a:ext cx="5281612"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zh-CN" sz="2400"/>
              <a:t>The Global DevOps market is expected to grow from USD 3.42 Billion in 2018 to USD 10.32 Billion by the end of 2023. That said, the compound annual growth rate during the forecasted period is calculated to be around 24.7%.</a:t>
            </a:r>
          </a:p>
        </p:txBody>
      </p:sp>
      <p:grpSp>
        <p:nvGrpSpPr>
          <p:cNvPr id="9221" name="Group 2">
            <a:extLst>
              <a:ext uri="{FF2B5EF4-FFF2-40B4-BE49-F238E27FC236}">
                <a16:creationId xmlns:a16="http://schemas.microsoft.com/office/drawing/2014/main" id="{42C4C47B-D7A5-3C9A-5C9C-909911226FD5}"/>
              </a:ext>
            </a:extLst>
          </p:cNvPr>
          <p:cNvGrpSpPr>
            <a:grpSpLocks/>
          </p:cNvGrpSpPr>
          <p:nvPr/>
        </p:nvGrpSpPr>
        <p:grpSpPr bwMode="auto">
          <a:xfrm>
            <a:off x="0" y="5649913"/>
            <a:ext cx="12201525" cy="1208087"/>
            <a:chOff x="0" y="8898"/>
            <a:chExt cx="19216" cy="1902"/>
          </a:xfrm>
        </p:grpSpPr>
        <p:sp>
          <p:nvSpPr>
            <p:cNvPr id="2" name="Rectangles 1">
              <a:extLst>
                <a:ext uri="{FF2B5EF4-FFF2-40B4-BE49-F238E27FC236}">
                  <a16:creationId xmlns:a16="http://schemas.microsoft.com/office/drawing/2014/main" id="{2356930C-987F-42F7-DB9F-CC67E515A526}"/>
                </a:ext>
              </a:extLst>
            </p:cNvPr>
            <p:cNvSpPr/>
            <p:nvPr/>
          </p:nvSpPr>
          <p:spPr>
            <a:xfrm>
              <a:off x="0" y="8898"/>
              <a:ext cx="19216" cy="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00" noProof="1"/>
            </a:p>
          </p:txBody>
        </p:sp>
        <p:grpSp>
          <p:nvGrpSpPr>
            <p:cNvPr id="9223" name="Group 10">
              <a:extLst>
                <a:ext uri="{FF2B5EF4-FFF2-40B4-BE49-F238E27FC236}">
                  <a16:creationId xmlns:a16="http://schemas.microsoft.com/office/drawing/2014/main" id="{221C5616-3DD1-5DE3-2E54-CC82A908CC5F}"/>
                </a:ext>
              </a:extLst>
            </p:cNvPr>
            <p:cNvGrpSpPr>
              <a:grpSpLocks/>
            </p:cNvGrpSpPr>
            <p:nvPr/>
          </p:nvGrpSpPr>
          <p:grpSpPr bwMode="auto">
            <a:xfrm>
              <a:off x="406" y="9313"/>
              <a:ext cx="12348" cy="1072"/>
              <a:chOff x="771" y="7027"/>
              <a:chExt cx="12347" cy="1072"/>
            </a:xfrm>
          </p:grpSpPr>
          <p:sp>
            <p:nvSpPr>
              <p:cNvPr id="9224" name="Text Box 9">
                <a:extLst>
                  <a:ext uri="{FF2B5EF4-FFF2-40B4-BE49-F238E27FC236}">
                    <a16:creationId xmlns:a16="http://schemas.microsoft.com/office/drawing/2014/main" id="{8D763790-2ABA-FAFE-F0C7-783C408AB806}"/>
                  </a:ext>
                </a:extLst>
              </p:cNvPr>
              <p:cNvSpPr txBox="1">
                <a:spLocks noChangeArrowheads="1"/>
              </p:cNvSpPr>
              <p:nvPr/>
            </p:nvSpPr>
            <p:spPr bwMode="auto">
              <a:xfrm>
                <a:off x="771" y="7027"/>
                <a:ext cx="454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t>Source:</a:t>
                </a:r>
              </a:p>
            </p:txBody>
          </p:sp>
          <p:sp>
            <p:nvSpPr>
              <p:cNvPr id="9225" name="Text Box 10">
                <a:extLst>
                  <a:ext uri="{FF2B5EF4-FFF2-40B4-BE49-F238E27FC236}">
                    <a16:creationId xmlns:a16="http://schemas.microsoft.com/office/drawing/2014/main" id="{A31B72D8-E12B-4A28-7CFF-A36FF64A5023}"/>
                  </a:ext>
                </a:extLst>
              </p:cNvPr>
              <p:cNvSpPr txBox="1">
                <a:spLocks noChangeArrowheads="1"/>
              </p:cNvSpPr>
              <p:nvPr/>
            </p:nvSpPr>
            <p:spPr bwMode="auto">
              <a:xfrm>
                <a:off x="771" y="7432"/>
                <a:ext cx="1234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a:sym typeface="SimSun" panose="02010600030101010101" pitchFamily="2" charset="-122"/>
                    <a:hlinkClick r:id="rId2" action="ppaction://hlinkfile"/>
                  </a:rPr>
                  <a:t>https://www.weblineindia.com/blog/all-about-devops-automation/ </a:t>
                </a:r>
                <a:endParaRPr lang="en-US" altLang="zh-CN">
                  <a:sym typeface="SimSun" panose="02010600030101010101" pitchFamily="2" charset="-122"/>
                </a:endParaRPr>
              </a:p>
            </p:txBody>
          </p:sp>
        </p:grpSp>
      </p:grpSp>
      <p:pic>
        <p:nvPicPr>
          <p:cNvPr id="9227" name="Picture 2" descr="Group 900">
            <a:extLst>
              <a:ext uri="{FF2B5EF4-FFF2-40B4-BE49-F238E27FC236}">
                <a16:creationId xmlns:a16="http://schemas.microsoft.com/office/drawing/2014/main" id="{7674B1F0-47A4-6A40-DA0A-6A3F5246E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649288"/>
            <a:ext cx="5608638"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7156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a:extLst>
              <a:ext uri="{FF2B5EF4-FFF2-40B4-BE49-F238E27FC236}">
                <a16:creationId xmlns:a16="http://schemas.microsoft.com/office/drawing/2014/main" id="{7E721D03-A214-FD7B-4987-4CA7225D053C}"/>
              </a:ext>
            </a:extLst>
          </p:cNvPr>
          <p:cNvSpPr/>
          <p:nvPr/>
        </p:nvSpPr>
        <p:spPr>
          <a:xfrm>
            <a:off x="0" y="6350"/>
            <a:ext cx="12192000" cy="6845300"/>
          </a:xfrm>
          <a:prstGeom prst="rect">
            <a:avLst/>
          </a:prstGeom>
          <a:solidFill>
            <a:srgbClr val="1F5CA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4098" name="Title 1">
            <a:extLst>
              <a:ext uri="{FF2B5EF4-FFF2-40B4-BE49-F238E27FC236}">
                <a16:creationId xmlns:a16="http://schemas.microsoft.com/office/drawing/2014/main" id="{EAFAED6F-1CB4-C69D-F7B6-25E510D2E2EE}"/>
              </a:ext>
            </a:extLst>
          </p:cNvPr>
          <p:cNvSpPr>
            <a:spLocks noGrp="1"/>
          </p:cNvSpPr>
          <p:nvPr>
            <p:ph type="ctrTitle"/>
          </p:nvPr>
        </p:nvSpPr>
        <p:spPr>
          <a:xfrm>
            <a:off x="504317" y="484632"/>
            <a:ext cx="5657850" cy="3163824"/>
          </a:xfrm>
        </p:spPr>
        <p:txBody>
          <a:bodyPr>
            <a:normAutofit fontScale="90000"/>
          </a:bodyPr>
          <a:lstStyle/>
          <a:p>
            <a:pPr algn="l">
              <a:lnSpc>
                <a:spcPct val="100000"/>
              </a:lnSpc>
            </a:pPr>
            <a:r>
              <a:rPr lang="en-US" altLang="zh-CN" sz="5400" b="1" noProof="1">
                <a:ln w="9525">
                  <a:solidFill>
                    <a:schemeClr val="bg1"/>
                  </a:solidFill>
                  <a:prstDash val="solid"/>
                </a:ln>
                <a:solidFill>
                  <a:srgbClr val="150035"/>
                </a:solidFill>
                <a:effectLst>
                  <a:outerShdw blurRad="12700" dist="38100" dir="2700000" algn="tl" rotWithShape="0">
                    <a:schemeClr val="accent5">
                      <a:lumMod val="60000"/>
                      <a:lumOff val="40000"/>
                    </a:schemeClr>
                  </a:outerShdw>
                </a:effectLst>
                <a:latin typeface="Calibri" panose="020F0502020204030204" charset="0"/>
              </a:rPr>
              <a:t>DevOps </a:t>
            </a:r>
          </a:p>
          <a:p>
            <a:pPr algn="l">
              <a:lnSpc>
                <a:spcPct val="100000"/>
              </a:lnSpc>
            </a:pPr>
            <a:r>
              <a:rPr lang="en-US" altLang="zh-CN" sz="5400" b="1" noProof="1">
                <a:ln w="9525">
                  <a:solidFill>
                    <a:schemeClr val="bg1"/>
                  </a:solidFill>
                  <a:prstDash val="solid"/>
                </a:ln>
                <a:solidFill>
                  <a:srgbClr val="150035"/>
                </a:solidFill>
                <a:effectLst>
                  <a:outerShdw blurRad="12700" dist="38100" dir="2700000" algn="tl" rotWithShape="0">
                    <a:schemeClr val="accent5">
                      <a:lumMod val="60000"/>
                      <a:lumOff val="40000"/>
                    </a:schemeClr>
                  </a:outerShdw>
                </a:effectLst>
                <a:latin typeface="Calibri" panose="020F0502020204030204" charset="0"/>
              </a:rPr>
              <a:t>Automation</a:t>
            </a:r>
            <a:br>
              <a:rPr lang="en-US" altLang="zh-CN" sz="4800" b="1" dirty="0">
                <a:solidFill>
                  <a:schemeClr val="bg1"/>
                </a:solidFill>
                <a:latin typeface="Calibri" panose="020F0502020204030204" charset="0"/>
              </a:rPr>
            </a:br>
            <a:r>
              <a:rPr lang="en-US" altLang="zh-CN" sz="4800" b="1" noProof="1">
                <a:solidFill>
                  <a:schemeClr val="bg1"/>
                </a:solidFill>
                <a:latin typeface="Calibri" panose="020F0502020204030204" charset="0"/>
              </a:rPr>
              <a:t>Everything You </a:t>
            </a:r>
          </a:p>
          <a:p>
            <a:pPr algn="l">
              <a:lnSpc>
                <a:spcPct val="100000"/>
              </a:lnSpc>
            </a:pPr>
            <a:r>
              <a:rPr lang="en-US" altLang="zh-CN" sz="4800" b="1" noProof="1">
                <a:solidFill>
                  <a:schemeClr val="bg1"/>
                </a:solidFill>
                <a:latin typeface="Calibri" panose="020F0502020204030204" charset="0"/>
              </a:rPr>
              <a:t>Need to Know</a:t>
            </a:r>
          </a:p>
        </p:txBody>
      </p:sp>
      <p:pic>
        <p:nvPicPr>
          <p:cNvPr id="4100" name="Picture 1" descr="Group 544">
            <a:extLst>
              <a:ext uri="{FF2B5EF4-FFF2-40B4-BE49-F238E27FC236}">
                <a16:creationId xmlns:a16="http://schemas.microsoft.com/office/drawing/2014/main" id="{62683D33-CF21-6DDF-2410-080A074C4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0925" y="760413"/>
            <a:ext cx="565785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4" descr="COMSATS UNIVERSITY Islamabad Logo PNG Vector">
            <a:extLst>
              <a:ext uri="{FF2B5EF4-FFF2-40B4-BE49-F238E27FC236}">
                <a16:creationId xmlns:a16="http://schemas.microsoft.com/office/drawing/2014/main" id="{076EFF45-6F06-F02D-97AA-FF45B7AA5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2029" y="5576254"/>
            <a:ext cx="1219136" cy="12150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72043E-34A6-88A4-B653-1667CFC923F9}"/>
              </a:ext>
            </a:extLst>
          </p:cNvPr>
          <p:cNvSpPr txBox="1">
            <a:spLocks/>
          </p:cNvSpPr>
          <p:nvPr/>
        </p:nvSpPr>
        <p:spPr bwMode="auto">
          <a:xfrm>
            <a:off x="705930" y="5458968"/>
            <a:ext cx="5657850" cy="110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defPPr marR="0" lvl="0" algn="l" rtl="0">
              <a:lnSpc>
                <a:spcPct val="100000"/>
              </a:lnSpc>
              <a:spcBef>
                <a:spcPts val="0"/>
              </a:spcBef>
              <a:spcAft>
                <a:spcPts val="0"/>
              </a:spcAft>
            </a:defPPr>
            <a:lvl1pPr marL="0" marR="0" lvl="0" indent="0" algn="ctr" rtl="0" eaLnBrk="0" fontAlgn="base" hangingPunct="0">
              <a:lnSpc>
                <a:spcPct val="89000"/>
              </a:lnSpc>
              <a:spcBef>
                <a:spcPts val="0"/>
              </a:spcBef>
              <a:spcAft>
                <a:spcPts val="0"/>
              </a:spcAft>
              <a:buClr>
                <a:schemeClr val="dk2"/>
              </a:buClr>
              <a:buSzPts val="7200"/>
              <a:buFont typeface="Source Sans Pro"/>
              <a:buNone/>
              <a:defRPr sz="7200" b="0" i="0" u="none" strike="noStrike" cap="none">
                <a:solidFill>
                  <a:schemeClr val="dk2"/>
                </a:solidFill>
                <a:latin typeface="Source Sans Pro"/>
                <a:ea typeface="Source Sans Pro"/>
                <a:cs typeface="Source Sans Pro"/>
                <a:sym typeface="Source Sans Pro"/>
              </a:defRPr>
            </a:lvl1pPr>
            <a:lvl2pPr lvl="1"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lvl="2"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lvl="3"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lvl="4"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lvl="5"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lvl="6"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lvl="7"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lvl="8"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a:lnSpc>
                <a:spcPct val="100000"/>
              </a:lnSpc>
            </a:pPr>
            <a:br>
              <a:rPr lang="en-US" altLang="zh-CN" sz="2400" b="1" kern="0" dirty="0">
                <a:solidFill>
                  <a:schemeClr val="bg1"/>
                </a:solidFill>
                <a:latin typeface="Calibri" panose="020F0502020204030204" charset="0"/>
              </a:rPr>
            </a:br>
            <a:r>
              <a:rPr lang="en-US" altLang="zh-CN" sz="2400" b="1" kern="0" dirty="0">
                <a:solidFill>
                  <a:schemeClr val="bg1"/>
                </a:solidFill>
                <a:latin typeface="Calibri" panose="020F0502020204030204" charset="0"/>
              </a:rPr>
              <a:t>Dr. Farhan Aadil </a:t>
            </a:r>
          </a:p>
          <a:p>
            <a:pPr algn="l">
              <a:lnSpc>
                <a:spcPct val="100000"/>
              </a:lnSpc>
            </a:pPr>
            <a:r>
              <a:rPr lang="en-US" altLang="zh-CN" sz="2400" b="1" kern="0" noProof="1">
                <a:solidFill>
                  <a:schemeClr val="bg1"/>
                </a:solidFill>
                <a:latin typeface="Calibri" panose="020F0502020204030204" charset="0"/>
              </a:rPr>
              <a:t>CS Department, CUI Attock</a:t>
            </a:r>
          </a:p>
        </p:txBody>
      </p:sp>
    </p:spTree>
    <p:extLst>
      <p:ext uri="{BB962C8B-B14F-4D97-AF65-F5344CB8AC3E}">
        <p14:creationId xmlns:p14="http://schemas.microsoft.com/office/powerpoint/2010/main" val="2413038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l="-188" r="-210"/>
          <a:stretch/>
        </p:blipFill>
        <p:spPr>
          <a:xfrm>
            <a:off x="-31273" y="-17651"/>
            <a:ext cx="12254547" cy="6875166"/>
          </a:xfrm>
          <a:prstGeom prst="rect">
            <a:avLst/>
          </a:prstGeom>
        </p:spPr>
      </p:pic>
      <p:grpSp>
        <p:nvGrpSpPr>
          <p:cNvPr id="15" name="Group 14"/>
          <p:cNvGrpSpPr/>
          <p:nvPr/>
        </p:nvGrpSpPr>
        <p:grpSpPr>
          <a:xfrm>
            <a:off x="1700279" y="1541283"/>
            <a:ext cx="8801649" cy="2683865"/>
            <a:chOff x="1655807" y="1332033"/>
            <a:chExt cx="8802897" cy="2684247"/>
          </a:xfrm>
        </p:grpSpPr>
        <p:sp>
          <p:nvSpPr>
            <p:cNvPr id="5" name="Title 12"/>
            <p:cNvSpPr txBox="1">
              <a:spLocks/>
            </p:cNvSpPr>
            <p:nvPr/>
          </p:nvSpPr>
          <p:spPr>
            <a:xfrm>
              <a:off x="1655807" y="2977189"/>
              <a:ext cx="8802897" cy="1039091"/>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914052" fontAlgn="auto">
                <a:spcAft>
                  <a:spcPts val="0"/>
                </a:spcAft>
                <a:defRPr/>
              </a:pPr>
              <a:r>
                <a:rPr lang="en-US" sz="7998" b="1" i="1" dirty="0">
                  <a:solidFill>
                    <a:srgbClr val="FBFBFB"/>
                  </a:solidFill>
                  <a:latin typeface="Bodoni MT"/>
                  <a:cs typeface="Bodoni Std Bold Italic"/>
                </a:rPr>
                <a:t>Who is Dev?</a:t>
              </a:r>
            </a:p>
            <a:p>
              <a:pPr algn="ctr" defTabSz="914052" fontAlgn="auto">
                <a:spcAft>
                  <a:spcPts val="0"/>
                </a:spcAft>
                <a:defRPr/>
              </a:pPr>
              <a:r>
                <a:rPr lang="en-US" sz="7998" b="1" i="1" dirty="0">
                  <a:solidFill>
                    <a:srgbClr val="FBFBFB"/>
                  </a:solidFill>
                  <a:latin typeface="Bodoni MT"/>
                  <a:cs typeface="Bodoni Std Bold Italic"/>
                </a:rPr>
                <a:t>Who is Ops?</a:t>
              </a:r>
            </a:p>
          </p:txBody>
        </p:sp>
        <p:sp>
          <p:nvSpPr>
            <p:cNvPr id="6" name="Text Placeholder 13"/>
            <p:cNvSpPr txBox="1">
              <a:spLocks/>
            </p:cNvSpPr>
            <p:nvPr/>
          </p:nvSpPr>
          <p:spPr>
            <a:xfrm>
              <a:off x="3857159" y="1332033"/>
              <a:ext cx="4599002" cy="656365"/>
            </a:xfrm>
            <a:prstGeom prst="rect">
              <a:avLst/>
            </a:prstGeom>
            <a:noFill/>
          </p:spPr>
          <p:txBody>
            <a:bodyPr anchor="ct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4400" b="1" u="sng" kern="1200" spc="400" baseline="0">
                  <a:solidFill>
                    <a:srgbClr val="EC5038"/>
                  </a:solidFill>
                  <a:latin typeface="+mn-lt"/>
                  <a:ea typeface="+mn-ea"/>
                  <a:cs typeface="+mn-cs"/>
                </a:defRPr>
              </a:lvl2pPr>
              <a:lvl3pPr marL="914228" indent="0" algn="l" defTabSz="914228" rtl="0" eaLnBrk="1" latinLnBrk="0" hangingPunct="1">
                <a:spcBef>
                  <a:spcPct val="20000"/>
                </a:spcBef>
                <a:buFontTx/>
                <a:buNone/>
                <a:defRPr sz="2000" b="1" i="1" kern="1200">
                  <a:solidFill>
                    <a:schemeClr val="tx2"/>
                  </a:solidFill>
                  <a:latin typeface="+mj-lt"/>
                  <a:ea typeface="+mn-ea"/>
                  <a:cs typeface="+mn-cs"/>
                </a:defRPr>
              </a:lvl3pPr>
              <a:lvl4pPr marL="1371342" indent="0" algn="l" defTabSz="914228" rtl="0" eaLnBrk="1" latinLnBrk="0" hangingPunct="1">
                <a:spcBef>
                  <a:spcPct val="20000"/>
                </a:spcBef>
                <a:buFontTx/>
                <a:buNone/>
                <a:defRPr sz="2000" b="1" i="1"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052" fontAlgn="auto">
                <a:spcAft>
                  <a:spcPts val="0"/>
                </a:spcAft>
                <a:defRPr/>
              </a:pPr>
              <a:r>
                <a:rPr lang="en-US" sz="3600" spc="600" dirty="0">
                  <a:solidFill>
                    <a:srgbClr val="FBFBFB"/>
                  </a:solidFill>
                  <a:latin typeface="Segoe UI"/>
                </a:rPr>
                <a:t>THE BASICS</a:t>
              </a:r>
            </a:p>
          </p:txBody>
        </p:sp>
      </p:grpSp>
    </p:spTree>
    <p:extLst>
      <p:ext uri="{BB962C8B-B14F-4D97-AF65-F5344CB8AC3E}">
        <p14:creationId xmlns:p14="http://schemas.microsoft.com/office/powerpoint/2010/main" val="34661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5F13A0-6EC6-911C-FF8C-6284BF7E62E0}"/>
              </a:ext>
            </a:extLst>
          </p:cNvPr>
          <p:cNvSpPr>
            <a:spLocks noGrp="1"/>
          </p:cNvSpPr>
          <p:nvPr>
            <p:ph type="title"/>
          </p:nvPr>
        </p:nvSpPr>
        <p:spPr/>
        <p:txBody>
          <a:bodyPr/>
          <a:lstStyle/>
          <a:p>
            <a:r>
              <a:rPr lang="en-US" dirty="0"/>
              <a:t>Course Intro</a:t>
            </a:r>
          </a:p>
        </p:txBody>
      </p:sp>
      <p:sp>
        <p:nvSpPr>
          <p:cNvPr id="5" name="Content Placeholder 4">
            <a:extLst>
              <a:ext uri="{FF2B5EF4-FFF2-40B4-BE49-F238E27FC236}">
                <a16:creationId xmlns:a16="http://schemas.microsoft.com/office/drawing/2014/main" id="{DB4D18D4-0A24-D458-0286-73B3190B2236}"/>
              </a:ext>
            </a:extLst>
          </p:cNvPr>
          <p:cNvSpPr>
            <a:spLocks noGrp="1"/>
          </p:cNvSpPr>
          <p:nvPr>
            <p:ph idx="1"/>
          </p:nvPr>
        </p:nvSpPr>
        <p:spPr/>
        <p:txBody>
          <a:bodyPr/>
          <a:lstStyle/>
          <a:p>
            <a:r>
              <a:rPr lang="en-US" dirty="0"/>
              <a:t>Course Website</a:t>
            </a:r>
          </a:p>
          <a:p>
            <a:r>
              <a:rPr lang="en-US" dirty="0"/>
              <a:t>Course Outline</a:t>
            </a:r>
          </a:p>
          <a:p>
            <a:r>
              <a:rPr lang="en-US" dirty="0"/>
              <a:t>Recommended Books</a:t>
            </a:r>
          </a:p>
          <a:p>
            <a:r>
              <a:rPr lang="en-US" dirty="0"/>
              <a:t>Tools</a:t>
            </a:r>
          </a:p>
          <a:p>
            <a:endParaRPr lang="en-US" dirty="0"/>
          </a:p>
        </p:txBody>
      </p:sp>
    </p:spTree>
    <p:extLst>
      <p:ext uri="{BB962C8B-B14F-4D97-AF65-F5344CB8AC3E}">
        <p14:creationId xmlns:p14="http://schemas.microsoft.com/office/powerpoint/2010/main" val="175629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487"/>
            <a:ext cx="12191377" cy="68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1480" y="1949040"/>
            <a:ext cx="8123462" cy="4601004"/>
          </a:xfrm>
          <a:prstGeom prst="rect">
            <a:avLst/>
          </a:prstGeom>
        </p:spPr>
      </p:pic>
      <p:sp>
        <p:nvSpPr>
          <p:cNvPr id="11" name="Title 1"/>
          <p:cNvSpPr txBox="1">
            <a:spLocks/>
          </p:cNvSpPr>
          <p:nvPr/>
        </p:nvSpPr>
        <p:spPr>
          <a:xfrm>
            <a:off x="302634" y="571137"/>
            <a:ext cx="2347277" cy="151298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fontAlgn="auto">
              <a:spcAft>
                <a:spcPts val="0"/>
              </a:spcAft>
            </a:pPr>
            <a:r>
              <a:rPr lang="en-US" sz="2353" b="1" dirty="0">
                <a:gradFill>
                  <a:gsLst>
                    <a:gs pos="1250">
                      <a:srgbClr val="505050"/>
                    </a:gs>
                    <a:gs pos="100000">
                      <a:srgbClr val="505050"/>
                    </a:gs>
                  </a:gsLst>
                  <a:lin ang="5400000" scaled="0"/>
                </a:gradFill>
                <a:latin typeface="Segoe UI"/>
              </a:rPr>
              <a:t>“DevOps</a:t>
            </a:r>
            <a:r>
              <a:rPr lang="en-US" sz="2353" dirty="0">
                <a:gradFill>
                  <a:gsLst>
                    <a:gs pos="1250">
                      <a:srgbClr val="505050"/>
                    </a:gs>
                    <a:gs pos="100000">
                      <a:srgbClr val="505050"/>
                    </a:gs>
                  </a:gsLst>
                  <a:lin ang="5400000" scaled="0"/>
                </a:gradFill>
                <a:latin typeface="Segoe UI"/>
              </a:rPr>
              <a:t> is development </a:t>
            </a:r>
            <a:br>
              <a:rPr lang="en-US" sz="2353" dirty="0">
                <a:gradFill>
                  <a:gsLst>
                    <a:gs pos="1250">
                      <a:srgbClr val="505050"/>
                    </a:gs>
                    <a:gs pos="100000">
                      <a:srgbClr val="505050"/>
                    </a:gs>
                  </a:gsLst>
                  <a:lin ang="5400000" scaled="0"/>
                </a:gradFill>
                <a:latin typeface="Segoe UI"/>
              </a:rPr>
            </a:br>
            <a:r>
              <a:rPr lang="en-US" sz="2353" dirty="0">
                <a:gradFill>
                  <a:gsLst>
                    <a:gs pos="1250">
                      <a:srgbClr val="505050"/>
                    </a:gs>
                    <a:gs pos="100000">
                      <a:srgbClr val="505050"/>
                    </a:gs>
                  </a:gsLst>
                  <a:lin ang="5400000" scaled="0"/>
                </a:gradFill>
                <a:latin typeface="Segoe UI"/>
              </a:rPr>
              <a:t>and operations </a:t>
            </a:r>
            <a:r>
              <a:rPr lang="en-US" sz="2353" dirty="0">
                <a:gradFill>
                  <a:gsLst>
                    <a:gs pos="1250">
                      <a:srgbClr val="FCB614"/>
                    </a:gs>
                    <a:gs pos="100000">
                      <a:srgbClr val="FCB614"/>
                    </a:gs>
                  </a:gsLst>
                  <a:lin ang="5400000" scaled="0"/>
                </a:gradFill>
                <a:latin typeface="Segoe UI"/>
              </a:rPr>
              <a:t>collaboration</a:t>
            </a:r>
            <a:r>
              <a:rPr lang="en-US" sz="2353" dirty="0">
                <a:gradFill>
                  <a:gsLst>
                    <a:gs pos="1250">
                      <a:srgbClr val="505050"/>
                    </a:gs>
                    <a:gs pos="100000">
                      <a:srgbClr val="505050"/>
                    </a:gs>
                  </a:gsLst>
                  <a:lin ang="5400000" scaled="0"/>
                </a:gradFill>
                <a:latin typeface="Segoe UI"/>
              </a:rPr>
              <a:t>”</a:t>
            </a:r>
          </a:p>
        </p:txBody>
      </p:sp>
      <p:sp>
        <p:nvSpPr>
          <p:cNvPr id="12" name="Title 1"/>
          <p:cNvSpPr txBox="1">
            <a:spLocks/>
          </p:cNvSpPr>
          <p:nvPr/>
        </p:nvSpPr>
        <p:spPr>
          <a:xfrm>
            <a:off x="9935376" y="571136"/>
            <a:ext cx="2132187" cy="139171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fontAlgn="auto">
              <a:spcAft>
                <a:spcPts val="0"/>
              </a:spcAft>
            </a:pPr>
            <a:r>
              <a:rPr lang="en-US" sz="2353" b="1" dirty="0">
                <a:gradFill>
                  <a:gsLst>
                    <a:gs pos="1250">
                      <a:srgbClr val="505050"/>
                    </a:gs>
                    <a:gs pos="100000">
                      <a:srgbClr val="505050"/>
                    </a:gs>
                  </a:gsLst>
                  <a:lin ang="5400000" scaled="0"/>
                </a:gradFill>
                <a:latin typeface="Segoe UI"/>
              </a:rPr>
              <a:t>“DevOps</a:t>
            </a:r>
            <a:r>
              <a:rPr lang="en-US" sz="2353" dirty="0">
                <a:gradFill>
                  <a:gsLst>
                    <a:gs pos="1250">
                      <a:srgbClr val="505050"/>
                    </a:gs>
                    <a:gs pos="100000">
                      <a:srgbClr val="505050"/>
                    </a:gs>
                  </a:gsLst>
                  <a:lin ang="5400000" scaled="0"/>
                </a:gradFill>
                <a:latin typeface="Segoe UI"/>
              </a:rPr>
              <a:t> is treating your </a:t>
            </a:r>
            <a:r>
              <a:rPr lang="en-US" sz="2353" dirty="0">
                <a:gradFill>
                  <a:gsLst>
                    <a:gs pos="1250">
                      <a:srgbClr val="00BCF2"/>
                    </a:gs>
                    <a:gs pos="100000">
                      <a:srgbClr val="00BCF2"/>
                    </a:gs>
                  </a:gsLst>
                  <a:lin ang="5400000" scaled="0"/>
                </a:gradFill>
                <a:latin typeface="Segoe UI"/>
              </a:rPr>
              <a:t>i</a:t>
            </a:r>
            <a:r>
              <a:rPr lang="en-US" sz="2353" dirty="0">
                <a:gradFill>
                  <a:gsLst>
                    <a:gs pos="1250">
                      <a:srgbClr val="00BCF2"/>
                    </a:gs>
                    <a:gs pos="100000">
                      <a:srgbClr val="00BCF2"/>
                    </a:gs>
                  </a:gsLst>
                </a:gradFill>
                <a:latin typeface="Segoe UI"/>
              </a:rPr>
              <a:t>nfrastructure </a:t>
            </a:r>
            <a:br>
              <a:rPr lang="en-US" sz="2353" dirty="0">
                <a:gradFill>
                  <a:gsLst>
                    <a:gs pos="1250">
                      <a:srgbClr val="00BCF2"/>
                    </a:gs>
                    <a:gs pos="100000">
                      <a:srgbClr val="00BCF2"/>
                    </a:gs>
                  </a:gsLst>
                </a:gradFill>
                <a:latin typeface="Segoe UI"/>
              </a:rPr>
            </a:br>
            <a:r>
              <a:rPr lang="en-US" sz="2353" dirty="0">
                <a:gradFill>
                  <a:gsLst>
                    <a:gs pos="1250">
                      <a:srgbClr val="00BCF2"/>
                    </a:gs>
                    <a:gs pos="100000">
                      <a:srgbClr val="00BCF2"/>
                    </a:gs>
                  </a:gsLst>
                </a:gradFill>
                <a:latin typeface="Segoe UI"/>
              </a:rPr>
              <a:t>as code</a:t>
            </a:r>
            <a:r>
              <a:rPr lang="en-US" sz="2353" dirty="0">
                <a:gradFill>
                  <a:gsLst>
                    <a:gs pos="1250">
                      <a:srgbClr val="505050"/>
                    </a:gs>
                    <a:gs pos="100000">
                      <a:srgbClr val="505050"/>
                    </a:gs>
                  </a:gsLst>
                  <a:lin ang="5400000" scaled="0"/>
                </a:gradFill>
                <a:latin typeface="Segoe UI"/>
              </a:rPr>
              <a:t>”</a:t>
            </a:r>
          </a:p>
        </p:txBody>
      </p:sp>
      <p:sp>
        <p:nvSpPr>
          <p:cNvPr id="13" name="Title 1"/>
          <p:cNvSpPr txBox="1">
            <a:spLocks/>
          </p:cNvSpPr>
          <p:nvPr/>
        </p:nvSpPr>
        <p:spPr>
          <a:xfrm>
            <a:off x="302633" y="3238944"/>
            <a:ext cx="2030906" cy="813155"/>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fontAlgn="auto">
              <a:spcAft>
                <a:spcPts val="0"/>
              </a:spcAft>
            </a:pPr>
            <a:r>
              <a:rPr lang="en-US" sz="2353" b="1" dirty="0">
                <a:gradFill>
                  <a:gsLst>
                    <a:gs pos="1250">
                      <a:srgbClr val="505050"/>
                    </a:gs>
                    <a:gs pos="100000">
                      <a:srgbClr val="505050"/>
                    </a:gs>
                  </a:gsLst>
                  <a:lin ang="5400000" scaled="0"/>
                </a:gradFill>
                <a:latin typeface="Segoe UI"/>
              </a:rPr>
              <a:t>“DevOps</a:t>
            </a:r>
            <a:r>
              <a:rPr lang="en-US" sz="2353" dirty="0">
                <a:gradFill>
                  <a:gsLst>
                    <a:gs pos="1250">
                      <a:srgbClr val="505050"/>
                    </a:gs>
                    <a:gs pos="100000">
                      <a:srgbClr val="505050"/>
                    </a:gs>
                  </a:gsLst>
                  <a:lin ang="5400000" scaled="0"/>
                </a:gradFill>
                <a:latin typeface="Segoe UI"/>
              </a:rPr>
              <a:t> </a:t>
            </a:r>
            <a:br>
              <a:rPr lang="en-US" sz="2353" dirty="0">
                <a:gradFill>
                  <a:gsLst>
                    <a:gs pos="1250">
                      <a:srgbClr val="505050"/>
                    </a:gs>
                    <a:gs pos="100000">
                      <a:srgbClr val="505050"/>
                    </a:gs>
                  </a:gsLst>
                  <a:lin ang="5400000" scaled="0"/>
                </a:gradFill>
                <a:latin typeface="Segoe UI"/>
              </a:rPr>
            </a:br>
            <a:r>
              <a:rPr lang="en-US" sz="2353" dirty="0">
                <a:gradFill>
                  <a:gsLst>
                    <a:gs pos="1250">
                      <a:srgbClr val="505050"/>
                    </a:gs>
                    <a:gs pos="100000">
                      <a:srgbClr val="505050"/>
                    </a:gs>
                  </a:gsLst>
                  <a:lin ang="5400000" scaled="0"/>
                </a:gradFill>
                <a:latin typeface="Segoe UI"/>
              </a:rPr>
              <a:t>is using </a:t>
            </a:r>
            <a:r>
              <a:rPr lang="en-US" sz="2353" dirty="0">
                <a:gradFill>
                  <a:gsLst>
                    <a:gs pos="1250">
                      <a:srgbClr val="FCB614"/>
                    </a:gs>
                    <a:gs pos="100000">
                      <a:srgbClr val="FCB614"/>
                    </a:gs>
                  </a:gsLst>
                </a:gradFill>
                <a:latin typeface="Segoe UI"/>
              </a:rPr>
              <a:t>automation</a:t>
            </a:r>
            <a:r>
              <a:rPr lang="en-US" sz="2353" dirty="0">
                <a:gradFill>
                  <a:gsLst>
                    <a:gs pos="1250">
                      <a:srgbClr val="505050"/>
                    </a:gs>
                    <a:gs pos="100000">
                      <a:srgbClr val="505050"/>
                    </a:gs>
                  </a:gsLst>
                  <a:lin ang="5400000" scaled="0"/>
                </a:gradFill>
                <a:latin typeface="Segoe UI"/>
              </a:rPr>
              <a:t>”</a:t>
            </a:r>
          </a:p>
        </p:txBody>
      </p:sp>
      <p:sp>
        <p:nvSpPr>
          <p:cNvPr id="14" name="Title 1"/>
          <p:cNvSpPr txBox="1">
            <a:spLocks/>
          </p:cNvSpPr>
          <p:nvPr/>
        </p:nvSpPr>
        <p:spPr>
          <a:xfrm>
            <a:off x="9935376" y="5331131"/>
            <a:ext cx="1628818" cy="621807"/>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fontAlgn="auto">
              <a:spcAft>
                <a:spcPts val="0"/>
              </a:spcAft>
            </a:pPr>
            <a:r>
              <a:rPr lang="en-US" sz="2353" b="1" dirty="0">
                <a:gradFill>
                  <a:gsLst>
                    <a:gs pos="1250">
                      <a:srgbClr val="505050"/>
                    </a:gs>
                    <a:gs pos="100000">
                      <a:srgbClr val="505050"/>
                    </a:gs>
                  </a:gsLst>
                  <a:lin ang="5400000" scaled="0"/>
                </a:gradFill>
                <a:latin typeface="Segoe UI"/>
              </a:rPr>
              <a:t>“</a:t>
            </a:r>
            <a:r>
              <a:rPr lang="en-US" sz="2353" dirty="0">
                <a:gradFill>
                  <a:gsLst>
                    <a:gs pos="1250">
                      <a:srgbClr val="00BCF2"/>
                    </a:gs>
                    <a:gs pos="100000">
                      <a:srgbClr val="00BCF2"/>
                    </a:gs>
                  </a:gsLst>
                  <a:lin ang="5400000" scaled="0"/>
                </a:gradFill>
                <a:latin typeface="Segoe UI"/>
              </a:rPr>
              <a:t>Agile</a:t>
            </a:r>
            <a:r>
              <a:rPr lang="en-US" sz="2353" dirty="0">
                <a:solidFill>
                  <a:srgbClr val="0072C6"/>
                </a:solidFill>
                <a:latin typeface="Segoe UI"/>
              </a:rPr>
              <a:t> </a:t>
            </a:r>
            <a:br>
              <a:rPr lang="en-US" sz="2353" dirty="0">
                <a:solidFill>
                  <a:srgbClr val="0072C6"/>
                </a:solidFill>
                <a:latin typeface="Segoe UI"/>
              </a:rPr>
            </a:br>
            <a:r>
              <a:rPr lang="en-US" sz="2353" dirty="0">
                <a:gradFill>
                  <a:gsLst>
                    <a:gs pos="1250">
                      <a:srgbClr val="505050"/>
                    </a:gs>
                    <a:gs pos="100000">
                      <a:srgbClr val="505050"/>
                    </a:gs>
                  </a:gsLst>
                </a:gradFill>
                <a:latin typeface="Segoe UI"/>
              </a:rPr>
              <a:t>for Ops?</a:t>
            </a:r>
            <a:r>
              <a:rPr lang="en-US" sz="2353" dirty="0">
                <a:gradFill>
                  <a:gsLst>
                    <a:gs pos="1250">
                      <a:srgbClr val="505050"/>
                    </a:gs>
                    <a:gs pos="100000">
                      <a:srgbClr val="505050"/>
                    </a:gs>
                  </a:gsLst>
                  <a:lin ang="5400000" scaled="0"/>
                </a:gradFill>
                <a:latin typeface="Segoe UI"/>
              </a:rPr>
              <a:t>”</a:t>
            </a:r>
          </a:p>
        </p:txBody>
      </p:sp>
      <p:sp>
        <p:nvSpPr>
          <p:cNvPr id="7" name="Title 1"/>
          <p:cNvSpPr txBox="1">
            <a:spLocks/>
          </p:cNvSpPr>
          <p:nvPr/>
        </p:nvSpPr>
        <p:spPr>
          <a:xfrm>
            <a:off x="9935376" y="3238944"/>
            <a:ext cx="1784695" cy="81609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fontAlgn="auto">
              <a:spcAft>
                <a:spcPts val="0"/>
              </a:spcAft>
            </a:pPr>
            <a:r>
              <a:rPr lang="en-US" sz="2353" b="1" dirty="0">
                <a:gradFill>
                  <a:gsLst>
                    <a:gs pos="1250">
                      <a:srgbClr val="505050"/>
                    </a:gs>
                    <a:gs pos="100000">
                      <a:srgbClr val="505050"/>
                    </a:gs>
                  </a:gsLst>
                  <a:lin ang="5400000" scaled="0"/>
                </a:gradFill>
                <a:latin typeface="Segoe UI"/>
              </a:rPr>
              <a:t>“DevOps</a:t>
            </a:r>
            <a:r>
              <a:rPr lang="en-US" sz="2353" dirty="0">
                <a:gradFill>
                  <a:gsLst>
                    <a:gs pos="1250">
                      <a:srgbClr val="505050"/>
                    </a:gs>
                    <a:gs pos="100000">
                      <a:srgbClr val="505050"/>
                    </a:gs>
                  </a:gsLst>
                  <a:lin ang="5400000" scaled="0"/>
                </a:gradFill>
                <a:latin typeface="Segoe UI"/>
              </a:rPr>
              <a:t> </a:t>
            </a:r>
            <a:br>
              <a:rPr lang="en-US" sz="2353" dirty="0">
                <a:gradFill>
                  <a:gsLst>
                    <a:gs pos="1250">
                      <a:srgbClr val="505050"/>
                    </a:gs>
                    <a:gs pos="100000">
                      <a:srgbClr val="505050"/>
                    </a:gs>
                  </a:gsLst>
                  <a:lin ang="5400000" scaled="0"/>
                </a:gradFill>
                <a:latin typeface="Segoe UI"/>
              </a:rPr>
            </a:br>
            <a:r>
              <a:rPr lang="en-US" sz="2353" dirty="0">
                <a:gradFill>
                  <a:gsLst>
                    <a:gs pos="1250">
                      <a:srgbClr val="505050"/>
                    </a:gs>
                    <a:gs pos="100000">
                      <a:srgbClr val="505050"/>
                    </a:gs>
                  </a:gsLst>
                  <a:lin ang="5400000" scaled="0"/>
                </a:gradFill>
                <a:latin typeface="Segoe UI"/>
              </a:rPr>
              <a:t>is feature </a:t>
            </a:r>
            <a:r>
              <a:rPr lang="en-US" sz="2353" dirty="0">
                <a:gradFill>
                  <a:gsLst>
                    <a:gs pos="1250">
                      <a:srgbClr val="00BCF2"/>
                    </a:gs>
                    <a:gs pos="100000">
                      <a:srgbClr val="00BCF2"/>
                    </a:gs>
                  </a:gsLst>
                </a:gradFill>
                <a:latin typeface="Segoe UI"/>
              </a:rPr>
              <a:t>switches</a:t>
            </a:r>
            <a:r>
              <a:rPr lang="en-US" sz="2353" dirty="0">
                <a:gradFill>
                  <a:gsLst>
                    <a:gs pos="1250">
                      <a:srgbClr val="505050"/>
                    </a:gs>
                    <a:gs pos="100000">
                      <a:srgbClr val="505050"/>
                    </a:gs>
                  </a:gsLst>
                </a:gradFill>
                <a:latin typeface="Segoe UI"/>
              </a:rPr>
              <a:t>”</a:t>
            </a:r>
          </a:p>
        </p:txBody>
      </p:sp>
      <p:sp>
        <p:nvSpPr>
          <p:cNvPr id="8" name="Title 1"/>
          <p:cNvSpPr txBox="1">
            <a:spLocks/>
          </p:cNvSpPr>
          <p:nvPr/>
        </p:nvSpPr>
        <p:spPr>
          <a:xfrm>
            <a:off x="302633" y="5331131"/>
            <a:ext cx="2224282" cy="868312"/>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9398" indent="-149398" defTabSz="932563" fontAlgn="auto">
              <a:spcAft>
                <a:spcPts val="0"/>
              </a:spcAft>
            </a:pPr>
            <a:r>
              <a:rPr lang="en-US" sz="2353" b="1" dirty="0">
                <a:gradFill>
                  <a:gsLst>
                    <a:gs pos="1250">
                      <a:srgbClr val="505050"/>
                    </a:gs>
                    <a:gs pos="100000">
                      <a:srgbClr val="505050"/>
                    </a:gs>
                  </a:gsLst>
                  <a:lin ang="5400000" scaled="0"/>
                </a:gradFill>
                <a:latin typeface="Segoe UI"/>
              </a:rPr>
              <a:t>“DevOps</a:t>
            </a:r>
            <a:r>
              <a:rPr lang="en-US" sz="2353" dirty="0">
                <a:gradFill>
                  <a:gsLst>
                    <a:gs pos="1250">
                      <a:srgbClr val="505050"/>
                    </a:gs>
                    <a:gs pos="100000">
                      <a:srgbClr val="505050"/>
                    </a:gs>
                  </a:gsLst>
                  <a:lin ang="5400000" scaled="0"/>
                </a:gradFill>
                <a:latin typeface="Segoe UI"/>
              </a:rPr>
              <a:t> </a:t>
            </a:r>
            <a:br>
              <a:rPr lang="en-US" sz="2353" dirty="0">
                <a:gradFill>
                  <a:gsLst>
                    <a:gs pos="1250">
                      <a:srgbClr val="FFFFFF"/>
                    </a:gs>
                    <a:gs pos="100000">
                      <a:srgbClr val="FFFFFF"/>
                    </a:gs>
                  </a:gsLst>
                  <a:lin ang="5400000" scaled="0"/>
                </a:gradFill>
                <a:latin typeface="Segoe UI"/>
              </a:rPr>
            </a:br>
            <a:r>
              <a:rPr lang="en-US" sz="2353" dirty="0">
                <a:gradFill>
                  <a:gsLst>
                    <a:gs pos="1250">
                      <a:srgbClr val="505050"/>
                    </a:gs>
                    <a:gs pos="100000">
                      <a:srgbClr val="505050"/>
                    </a:gs>
                  </a:gsLst>
                  <a:lin ang="5400000" scaled="0"/>
                </a:gradFill>
                <a:latin typeface="Segoe UI"/>
              </a:rPr>
              <a:t>is </a:t>
            </a:r>
            <a:r>
              <a:rPr lang="en-US" sz="2353" dirty="0">
                <a:gradFill>
                  <a:gsLst>
                    <a:gs pos="1250">
                      <a:srgbClr val="FCB614"/>
                    </a:gs>
                    <a:gs pos="100000">
                      <a:srgbClr val="FCB614"/>
                    </a:gs>
                  </a:gsLst>
                </a:gradFill>
                <a:latin typeface="Segoe UI"/>
              </a:rPr>
              <a:t>small </a:t>
            </a:r>
            <a:r>
              <a:rPr lang="en-US" sz="2353" dirty="0">
                <a:gradFill>
                  <a:gsLst>
                    <a:gs pos="1250">
                      <a:srgbClr val="505050"/>
                    </a:gs>
                    <a:gs pos="100000">
                      <a:srgbClr val="505050"/>
                    </a:gs>
                  </a:gsLst>
                  <a:lin ang="5400000" scaled="0"/>
                </a:gradFill>
                <a:latin typeface="Segoe UI"/>
              </a:rPr>
              <a:t>deployments”</a:t>
            </a:r>
          </a:p>
        </p:txBody>
      </p:sp>
      <p:grpSp>
        <p:nvGrpSpPr>
          <p:cNvPr id="4" name="Group 3"/>
          <p:cNvGrpSpPr/>
          <p:nvPr/>
        </p:nvGrpSpPr>
        <p:grpSpPr>
          <a:xfrm>
            <a:off x="3855257" y="895941"/>
            <a:ext cx="1715010" cy="1219553"/>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eaLnBrk="1" hangingPunct="1">
                <a:lnSpc>
                  <a:spcPct val="90000"/>
                </a:lnSpc>
              </a:pPr>
              <a:r>
                <a:rPr lang="en-US" sz="1961" dirty="0">
                  <a:gradFill>
                    <a:gsLst>
                      <a:gs pos="2917">
                        <a:srgbClr val="FFFFFF"/>
                      </a:gs>
                      <a:gs pos="30000">
                        <a:srgbClr val="FFFFFF"/>
                      </a:gs>
                    </a:gsLst>
                    <a:lin ang="5400000" scaled="0"/>
                  </a:gradFill>
                  <a:latin typeface="Segoe UI"/>
                  <a:cs typeface="Segoe UI" panose="020B0502040204020203" pitchFamily="34" charset="0"/>
                </a:rPr>
                <a:t>It’s </a:t>
              </a:r>
              <a:r>
                <a:rPr lang="en-US" sz="1961" dirty="0" err="1">
                  <a:gradFill>
                    <a:gsLst>
                      <a:gs pos="2917">
                        <a:srgbClr val="FFFFFF"/>
                      </a:gs>
                      <a:gs pos="30000">
                        <a:srgbClr val="FFFFFF"/>
                      </a:gs>
                    </a:gsLst>
                    <a:lin ang="5400000" scaled="0"/>
                  </a:gradFill>
                  <a:latin typeface="Segoe UI"/>
                  <a:cs typeface="Segoe UI" panose="020B0502040204020203" pitchFamily="34" charset="0"/>
                </a:rPr>
                <a:t>DevOps</a:t>
              </a:r>
              <a:r>
                <a:rPr lang="en-US" sz="1961"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567315" y="3552556"/>
            <a:ext cx="1404978" cy="999087"/>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eaLnBrk="1" hangingPunct="1">
                <a:lnSpc>
                  <a:spcPct val="90000"/>
                </a:lnSpc>
              </a:pPr>
              <a:r>
                <a:rPr lang="en-US" sz="1567" dirty="0">
                  <a:gradFill>
                    <a:gsLst>
                      <a:gs pos="2917">
                        <a:srgbClr val="FFFFFF"/>
                      </a:gs>
                      <a:gs pos="30000">
                        <a:srgbClr val="FFFFFF"/>
                      </a:gs>
                    </a:gsLst>
                    <a:lin ang="5400000" scaled="0"/>
                  </a:gradFill>
                  <a:latin typeface="Segoe UI"/>
                  <a:cs typeface="Segoe UI" panose="020B0502040204020203" pitchFamily="34" charset="0"/>
                </a:rPr>
                <a:t>It’s </a:t>
              </a:r>
              <a:r>
                <a:rPr lang="en-US" sz="1567" dirty="0" err="1">
                  <a:gradFill>
                    <a:gsLst>
                      <a:gs pos="2917">
                        <a:srgbClr val="FFFFFF"/>
                      </a:gs>
                      <a:gs pos="30000">
                        <a:srgbClr val="FFFFFF"/>
                      </a:gs>
                    </a:gsLst>
                    <a:lin ang="5400000" scaled="0"/>
                  </a:gradFill>
                  <a:latin typeface="Segoe UI"/>
                  <a:cs typeface="Segoe UI" panose="020B0502040204020203" pitchFamily="34" charset="0"/>
                </a:rPr>
                <a:t>DevOps</a:t>
              </a:r>
              <a:r>
                <a:rPr lang="en-US" sz="1567"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756960" y="3298301"/>
            <a:ext cx="1783116" cy="1267983"/>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eaLnBrk="1" hangingPunct="1">
                <a:lnSpc>
                  <a:spcPct val="90000"/>
                </a:lnSpc>
              </a:pPr>
              <a:r>
                <a:rPr lang="en-US" sz="1765" dirty="0">
                  <a:gradFill>
                    <a:gsLst>
                      <a:gs pos="2917">
                        <a:srgbClr val="FFFFFF"/>
                      </a:gs>
                      <a:gs pos="30000">
                        <a:srgbClr val="FFFFFF"/>
                      </a:gs>
                    </a:gsLst>
                    <a:lin ang="5400000" scaled="0"/>
                  </a:gradFill>
                  <a:latin typeface="Segoe UI"/>
                  <a:cs typeface="Segoe UI" panose="020B0502040204020203" pitchFamily="34" charset="0"/>
                </a:rPr>
                <a:t>It’s </a:t>
              </a:r>
              <a:r>
                <a:rPr lang="en-US" sz="1765" dirty="0" err="1">
                  <a:gradFill>
                    <a:gsLst>
                      <a:gs pos="2917">
                        <a:srgbClr val="FFFFFF"/>
                      </a:gs>
                      <a:gs pos="30000">
                        <a:srgbClr val="FFFFFF"/>
                      </a:gs>
                    </a:gsLst>
                    <a:lin ang="5400000" scaled="0"/>
                  </a:gradFill>
                  <a:latin typeface="Segoe UI"/>
                  <a:cs typeface="Segoe UI" panose="020B0502040204020203" pitchFamily="34" charset="0"/>
                </a:rPr>
                <a:t>DevOps</a:t>
              </a:r>
              <a:r>
                <a:rPr lang="en-US" sz="1765"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5973591" y="3096970"/>
            <a:ext cx="1404978" cy="999087"/>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eaLnBrk="1" hangingPunct="1">
                <a:lnSpc>
                  <a:spcPct val="90000"/>
                </a:lnSpc>
              </a:pPr>
              <a:r>
                <a:rPr lang="en-US" sz="1567" dirty="0">
                  <a:gradFill>
                    <a:gsLst>
                      <a:gs pos="2917">
                        <a:srgbClr val="FFFFFF"/>
                      </a:gs>
                      <a:gs pos="30000">
                        <a:srgbClr val="FFFFFF"/>
                      </a:gs>
                    </a:gsLst>
                    <a:lin ang="5400000" scaled="0"/>
                  </a:gradFill>
                  <a:latin typeface="Segoe UI"/>
                  <a:cs typeface="Segoe UI" panose="020B0502040204020203" pitchFamily="34" charset="0"/>
                </a:rPr>
                <a:t>It’s </a:t>
              </a:r>
              <a:r>
                <a:rPr lang="en-US" sz="1567" dirty="0" err="1">
                  <a:gradFill>
                    <a:gsLst>
                      <a:gs pos="2917">
                        <a:srgbClr val="FFFFFF"/>
                      </a:gs>
                      <a:gs pos="30000">
                        <a:srgbClr val="FFFFFF"/>
                      </a:gs>
                    </a:gsLst>
                    <a:lin ang="5400000" scaled="0"/>
                  </a:gradFill>
                  <a:latin typeface="Segoe UI"/>
                  <a:cs typeface="Segoe UI" panose="020B0502040204020203" pitchFamily="34" charset="0"/>
                </a:rPr>
                <a:t>DevOps</a:t>
              </a:r>
              <a:r>
                <a:rPr lang="en-US" sz="1567"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5215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5A7C-02A8-A7B8-20A3-1909EF27F76D}"/>
              </a:ext>
            </a:extLst>
          </p:cNvPr>
          <p:cNvSpPr>
            <a:spLocks noGrp="1"/>
          </p:cNvSpPr>
          <p:nvPr>
            <p:ph type="title"/>
          </p:nvPr>
        </p:nvSpPr>
        <p:spPr>
          <a:xfrm>
            <a:off x="1027939" y="-93565"/>
            <a:ext cx="7474172" cy="1325563"/>
          </a:xfrm>
        </p:spPr>
        <p:txBody>
          <a:bodyPr>
            <a:normAutofit/>
          </a:bodyPr>
          <a:lstStyle/>
          <a:p>
            <a:r>
              <a:rPr lang="en-US" dirty="0"/>
              <a:t>What is DevOps</a:t>
            </a:r>
          </a:p>
        </p:txBody>
      </p:sp>
      <p:sp>
        <p:nvSpPr>
          <p:cNvPr id="31" name="Content Placeholder 2">
            <a:extLst>
              <a:ext uri="{FF2B5EF4-FFF2-40B4-BE49-F238E27FC236}">
                <a16:creationId xmlns:a16="http://schemas.microsoft.com/office/drawing/2014/main" id="{0057DE1F-3CD8-D884-EFF6-06DD8D1DD105}"/>
              </a:ext>
            </a:extLst>
          </p:cNvPr>
          <p:cNvSpPr>
            <a:spLocks noGrp="1"/>
          </p:cNvSpPr>
          <p:nvPr>
            <p:ph idx="1"/>
          </p:nvPr>
        </p:nvSpPr>
        <p:spPr>
          <a:xfrm>
            <a:off x="130124" y="991892"/>
            <a:ext cx="9031129" cy="5656881"/>
          </a:xfrm>
        </p:spPr>
        <p:txBody>
          <a:bodyPr anchor="ctr">
            <a:normAutofit/>
          </a:bodyPr>
          <a:lstStyle/>
          <a:p>
            <a:pPr>
              <a:lnSpc>
                <a:spcPct val="90000"/>
              </a:lnSpc>
            </a:pPr>
            <a:r>
              <a:rPr lang="en-US" sz="2400" b="0" i="0" dirty="0">
                <a:effectLst/>
                <a:latin typeface="Source Sans Pro" panose="020B0604020202020204" pitchFamily="34" charset="0"/>
              </a:rPr>
              <a:t>According to George Spafford, Senior Director Analyst at Gartner, </a:t>
            </a:r>
            <a:endParaRPr lang="en-US" sz="2400" b="0" i="0" dirty="0">
              <a:effectLst/>
              <a:latin typeface="Helvetica Neue"/>
            </a:endParaRPr>
          </a:p>
          <a:p>
            <a:pPr>
              <a:lnSpc>
                <a:spcPct val="90000"/>
              </a:lnSpc>
            </a:pPr>
            <a:r>
              <a:rPr lang="en-US" sz="2400" b="0" i="0" dirty="0">
                <a:effectLst/>
                <a:latin typeface="Source Sans Pro" panose="020B0604020202020204" pitchFamily="34" charset="0"/>
              </a:rPr>
              <a:t>“</a:t>
            </a:r>
            <a:r>
              <a:rPr lang="en-US" sz="2400" b="0" i="0" dirty="0">
                <a:solidFill>
                  <a:schemeClr val="tx2">
                    <a:lumMod val="60000"/>
                    <a:lumOff val="40000"/>
                  </a:schemeClr>
                </a:solidFill>
                <a:effectLst/>
                <a:latin typeface="Source Sans Pro" panose="020B0604020202020204" pitchFamily="34" charset="0"/>
              </a:rPr>
              <a:t>People-related factors tend to be the greatest challenges—not technology.” </a:t>
            </a:r>
            <a:endParaRPr lang="en-US" sz="2400" b="0" i="0" dirty="0">
              <a:solidFill>
                <a:schemeClr val="tx2">
                  <a:lumMod val="60000"/>
                  <a:lumOff val="40000"/>
                </a:schemeClr>
              </a:solidFill>
              <a:effectLst/>
              <a:latin typeface="Helvetica Neue"/>
            </a:endParaRPr>
          </a:p>
          <a:p>
            <a:pPr>
              <a:lnSpc>
                <a:spcPct val="90000"/>
              </a:lnSpc>
            </a:pPr>
            <a:r>
              <a:rPr lang="en-US" sz="2400" b="0" i="0" dirty="0">
                <a:effectLst/>
                <a:latin typeface="Source Sans Pro" panose="020B0604020202020204" pitchFamily="34" charset="0"/>
              </a:rPr>
              <a:t>You see, DevOps is not a tool. DevOps is not a job title. </a:t>
            </a:r>
            <a:endParaRPr lang="en-US" sz="2400" b="0" i="0" dirty="0">
              <a:effectLst/>
              <a:latin typeface="Helvetica Neue"/>
            </a:endParaRPr>
          </a:p>
          <a:p>
            <a:pPr>
              <a:lnSpc>
                <a:spcPct val="90000"/>
              </a:lnSpc>
            </a:pPr>
            <a:r>
              <a:rPr lang="en-US" sz="2400" b="0" i="0" dirty="0">
                <a:effectLst/>
                <a:latin typeface="Source Sans Pro" panose="020B0604020202020204" pitchFamily="34" charset="0"/>
              </a:rPr>
              <a:t>DevOps is the practice of development and operations engineers working together through the entire software development lifecycle, following Lean and Agile principles that allow them to deliver software in a rapid and continuous manner. </a:t>
            </a:r>
            <a:endParaRPr lang="en-US" sz="2400" b="0" i="0" dirty="0">
              <a:effectLst/>
              <a:latin typeface="Helvetica Neue"/>
            </a:endParaRPr>
          </a:p>
          <a:p>
            <a:pPr>
              <a:lnSpc>
                <a:spcPct val="90000"/>
              </a:lnSpc>
            </a:pPr>
            <a:r>
              <a:rPr lang="en-US" sz="2400" b="0" i="0" dirty="0">
                <a:effectLst/>
                <a:latin typeface="Source Sans Pro" panose="020B0604020202020204" pitchFamily="34" charset="0"/>
              </a:rPr>
              <a:t>If you want to do it fast …and you want to do it continuously, then you need to adopt a </a:t>
            </a:r>
            <a:r>
              <a:rPr lang="en-US" sz="2400" b="0" i="0" dirty="0">
                <a:solidFill>
                  <a:schemeClr val="accent1"/>
                </a:solidFill>
                <a:effectLst/>
                <a:latin typeface="Source Sans Pro" panose="020B0604020202020204" pitchFamily="34" charset="0"/>
              </a:rPr>
              <a:t>shared mindset </a:t>
            </a:r>
            <a:r>
              <a:rPr lang="en-US" sz="2400" b="0" i="0" dirty="0">
                <a:effectLst/>
                <a:latin typeface="Source Sans Pro" panose="020B0604020202020204" pitchFamily="34" charset="0"/>
              </a:rPr>
              <a:t>that is at the heart of the DevOps culture. </a:t>
            </a:r>
            <a:endParaRPr lang="en-US" sz="2400" b="0" i="0" dirty="0">
              <a:effectLst/>
              <a:latin typeface="Helvetica Neue"/>
            </a:endParaRPr>
          </a:p>
          <a:p>
            <a:pPr>
              <a:lnSpc>
                <a:spcPct val="90000"/>
              </a:lnSpc>
            </a:pPr>
            <a:r>
              <a:rPr lang="en-US" sz="2400" b="0" i="0" dirty="0">
                <a:effectLst/>
                <a:latin typeface="Source Sans Pro" panose="020B0604020202020204" pitchFamily="34" charset="0"/>
              </a:rPr>
              <a:t>So, how do you change a culture?</a:t>
            </a:r>
            <a:endParaRPr lang="en-US" sz="2400" b="0" i="0" dirty="0">
              <a:effectLst/>
              <a:latin typeface="Helvetica Neue"/>
            </a:endParaRPr>
          </a:p>
          <a:p>
            <a:pPr>
              <a:lnSpc>
                <a:spcPct val="90000"/>
              </a:lnSpc>
            </a:pPr>
            <a:r>
              <a:rPr lang="en-US" sz="2400" b="0" i="0" dirty="0">
                <a:effectLst/>
                <a:latin typeface="Source Sans Pro" panose="020B0503030403020204" pitchFamily="34" charset="0"/>
              </a:rPr>
              <a:t>I like to say: </a:t>
            </a:r>
            <a:endParaRPr lang="en-US" sz="2400" b="0" i="0" dirty="0">
              <a:effectLst/>
              <a:latin typeface="Helvetica Neue"/>
            </a:endParaRPr>
          </a:p>
          <a:p>
            <a:pPr>
              <a:lnSpc>
                <a:spcPct val="90000"/>
              </a:lnSpc>
            </a:pPr>
            <a:r>
              <a:rPr lang="en-US" sz="2400" dirty="0">
                <a:solidFill>
                  <a:schemeClr val="tx2">
                    <a:lumMod val="60000"/>
                    <a:lumOff val="40000"/>
                  </a:schemeClr>
                </a:solidFill>
                <a:latin typeface="Source Sans Pro" panose="020B0604020202020204" pitchFamily="34" charset="0"/>
              </a:rPr>
              <a:t>We don’t “do” DevOps… we “become” DevOps!</a:t>
            </a:r>
          </a:p>
          <a:p>
            <a:pPr>
              <a:lnSpc>
                <a:spcPct val="90000"/>
              </a:lnSpc>
            </a:pPr>
            <a:endParaRPr lang="en-US" sz="2400" dirty="0"/>
          </a:p>
        </p:txBody>
      </p:sp>
      <p:sp>
        <p:nvSpPr>
          <p:cNvPr id="23" name="Rectangle 2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Robot">
            <a:extLst>
              <a:ext uri="{FF2B5EF4-FFF2-40B4-BE49-F238E27FC236}">
                <a16:creationId xmlns:a16="http://schemas.microsoft.com/office/drawing/2014/main" id="{00426476-E0F2-724E-767E-916D735A50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194709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55703" y="5460530"/>
            <a:ext cx="1024610" cy="1015060"/>
          </a:xfrm>
          <a:prstGeom prst="rect">
            <a:avLst/>
          </a:prstGeom>
        </p:spPr>
      </p:pic>
      <p:pic>
        <p:nvPicPr>
          <p:cNvPr id="3" name="object 3"/>
          <p:cNvPicPr/>
          <p:nvPr/>
        </p:nvPicPr>
        <p:blipFill>
          <a:blip r:embed="rId3" cstate="print"/>
          <a:stretch>
            <a:fillRect/>
          </a:stretch>
        </p:blipFill>
        <p:spPr>
          <a:xfrm>
            <a:off x="4296327" y="1498761"/>
            <a:ext cx="6320698" cy="4602179"/>
          </a:xfrm>
          <a:prstGeom prst="rect">
            <a:avLst/>
          </a:prstGeom>
        </p:spPr>
      </p:pic>
      <p:sp>
        <p:nvSpPr>
          <p:cNvPr id="4" name="object 4"/>
          <p:cNvSpPr txBox="1">
            <a:spLocks noGrp="1"/>
          </p:cNvSpPr>
          <p:nvPr>
            <p:ph type="title"/>
          </p:nvPr>
        </p:nvSpPr>
        <p:spPr>
          <a:xfrm>
            <a:off x="578070" y="337516"/>
            <a:ext cx="3577590" cy="391795"/>
          </a:xfrm>
          <a:prstGeom prst="rect">
            <a:avLst/>
          </a:prstGeom>
        </p:spPr>
        <p:txBody>
          <a:bodyPr vert="horz" wrap="square" lIns="0" tIns="12700" rIns="0" bIns="0" rtlCol="0">
            <a:spAutoFit/>
          </a:bodyPr>
          <a:lstStyle/>
          <a:p>
            <a:pPr marL="12700">
              <a:spcBef>
                <a:spcPts val="100"/>
              </a:spcBef>
            </a:pPr>
            <a:r>
              <a:rPr sz="2400" b="1" dirty="0">
                <a:solidFill>
                  <a:srgbClr val="FFFFFF"/>
                </a:solidFill>
                <a:latin typeface="Arial"/>
                <a:cs typeface="Arial"/>
              </a:rPr>
              <a:t>Traditional</a:t>
            </a:r>
            <a:r>
              <a:rPr sz="2400" b="1" spc="-90" dirty="0">
                <a:solidFill>
                  <a:srgbClr val="FFFFFF"/>
                </a:solidFill>
                <a:latin typeface="Arial"/>
                <a:cs typeface="Arial"/>
              </a:rPr>
              <a:t> </a:t>
            </a:r>
            <a:r>
              <a:rPr sz="2400" b="1" spc="-5" dirty="0">
                <a:solidFill>
                  <a:srgbClr val="FFFFFF"/>
                </a:solidFill>
                <a:latin typeface="Arial"/>
                <a:cs typeface="Arial"/>
              </a:rPr>
              <a:t>Development</a:t>
            </a:r>
            <a:endParaRPr sz="2400" dirty="0">
              <a:latin typeface="Arial"/>
              <a:cs typeface="Arial"/>
            </a:endParaRPr>
          </a:p>
        </p:txBody>
      </p:sp>
      <p:sp>
        <p:nvSpPr>
          <p:cNvPr id="5" name="object 5"/>
          <p:cNvSpPr txBox="1"/>
          <p:nvPr/>
        </p:nvSpPr>
        <p:spPr>
          <a:xfrm>
            <a:off x="426240" y="1460671"/>
            <a:ext cx="4030258" cy="2995564"/>
          </a:xfrm>
          <a:prstGeom prst="rect">
            <a:avLst/>
          </a:prstGeom>
        </p:spPr>
        <p:txBody>
          <a:bodyPr vert="horz" wrap="square" lIns="0" tIns="12065" rIns="0" bIns="0" rtlCol="0">
            <a:spAutoFit/>
          </a:bodyPr>
          <a:lstStyle/>
          <a:p>
            <a:pPr marL="12700" eaLnBrk="1" fontAlgn="auto" hangingPunct="1">
              <a:spcBef>
                <a:spcPts val="95"/>
              </a:spcBef>
              <a:spcAft>
                <a:spcPts val="0"/>
              </a:spcAft>
            </a:pPr>
            <a:r>
              <a:rPr sz="1900" b="1" spc="-5" dirty="0">
                <a:solidFill>
                  <a:prstClr val="black"/>
                </a:solidFill>
                <a:latin typeface="Arial"/>
                <a:cs typeface="Arial"/>
              </a:rPr>
              <a:t>The</a:t>
            </a:r>
            <a:r>
              <a:rPr sz="1900" b="1" spc="-40" dirty="0">
                <a:solidFill>
                  <a:prstClr val="black"/>
                </a:solidFill>
                <a:latin typeface="Arial"/>
                <a:cs typeface="Arial"/>
              </a:rPr>
              <a:t> </a:t>
            </a:r>
            <a:r>
              <a:rPr sz="1900" b="1" spc="-10" dirty="0">
                <a:solidFill>
                  <a:prstClr val="black"/>
                </a:solidFill>
                <a:latin typeface="Arial"/>
                <a:cs typeface="Arial"/>
              </a:rPr>
              <a:t>Inventors</a:t>
            </a:r>
            <a:endParaRPr sz="1900" dirty="0">
              <a:solidFill>
                <a:prstClr val="black"/>
              </a:solidFill>
              <a:latin typeface="Arial"/>
              <a:cs typeface="Arial"/>
            </a:endParaRPr>
          </a:p>
          <a:p>
            <a:pPr marL="238125" marR="73660" indent="-226060" eaLnBrk="1" fontAlgn="auto" hangingPunct="1">
              <a:lnSpc>
                <a:spcPct val="90000"/>
              </a:lnSpc>
              <a:spcBef>
                <a:spcPts val="470"/>
              </a:spcBef>
              <a:spcAft>
                <a:spcPts val="0"/>
              </a:spcAft>
              <a:buSzPct val="150000"/>
              <a:buFont typeface="Wingdings"/>
              <a:buChar char=""/>
              <a:tabLst>
                <a:tab pos="238760" algn="l"/>
              </a:tabLst>
            </a:pPr>
            <a:r>
              <a:rPr sz="1900" spc="-5" dirty="0">
                <a:solidFill>
                  <a:prstClr val="black"/>
                </a:solidFill>
                <a:latin typeface="Arial MT"/>
                <a:cs typeface="Arial MT"/>
              </a:rPr>
              <a:t>Create</a:t>
            </a:r>
            <a:r>
              <a:rPr sz="1900" dirty="0">
                <a:solidFill>
                  <a:prstClr val="black"/>
                </a:solidFill>
                <a:latin typeface="Arial MT"/>
                <a:cs typeface="Arial MT"/>
              </a:rPr>
              <a:t> </a:t>
            </a:r>
            <a:r>
              <a:rPr sz="1900" spc="-5" dirty="0">
                <a:solidFill>
                  <a:prstClr val="black"/>
                </a:solidFill>
                <a:latin typeface="Arial MT"/>
                <a:cs typeface="Arial MT"/>
              </a:rPr>
              <a:t>new</a:t>
            </a:r>
            <a:r>
              <a:rPr sz="1900" dirty="0">
                <a:solidFill>
                  <a:prstClr val="black"/>
                </a:solidFill>
                <a:latin typeface="Arial MT"/>
                <a:cs typeface="Arial MT"/>
              </a:rPr>
              <a:t> </a:t>
            </a:r>
            <a:r>
              <a:rPr sz="1900" spc="-5" dirty="0">
                <a:solidFill>
                  <a:prstClr val="black"/>
                </a:solidFill>
                <a:latin typeface="Arial MT"/>
                <a:cs typeface="Arial MT"/>
              </a:rPr>
              <a:t>features </a:t>
            </a:r>
            <a:r>
              <a:rPr sz="1900" spc="-515" dirty="0">
                <a:solidFill>
                  <a:prstClr val="black"/>
                </a:solidFill>
                <a:latin typeface="Arial MT"/>
                <a:cs typeface="Arial MT"/>
              </a:rPr>
              <a:t> </a:t>
            </a:r>
            <a:r>
              <a:rPr sz="1900" spc="-5" dirty="0">
                <a:solidFill>
                  <a:prstClr val="black"/>
                </a:solidFill>
                <a:latin typeface="Arial MT"/>
                <a:cs typeface="Arial MT"/>
              </a:rPr>
              <a:t>and </a:t>
            </a:r>
            <a:r>
              <a:rPr sz="1900" dirty="0">
                <a:solidFill>
                  <a:prstClr val="black"/>
                </a:solidFill>
                <a:latin typeface="Arial MT"/>
                <a:cs typeface="Arial MT"/>
              </a:rPr>
              <a:t>functionality in </a:t>
            </a:r>
            <a:r>
              <a:rPr sz="1900" spc="5" dirty="0">
                <a:solidFill>
                  <a:prstClr val="black"/>
                </a:solidFill>
                <a:latin typeface="Arial MT"/>
                <a:cs typeface="Arial MT"/>
              </a:rPr>
              <a:t> </a:t>
            </a:r>
            <a:r>
              <a:rPr sz="1900" spc="-10" dirty="0">
                <a:solidFill>
                  <a:prstClr val="black"/>
                </a:solidFill>
                <a:latin typeface="Arial MT"/>
                <a:cs typeface="Arial MT"/>
              </a:rPr>
              <a:t>“dev”</a:t>
            </a:r>
            <a:r>
              <a:rPr sz="1900" spc="15" dirty="0">
                <a:solidFill>
                  <a:prstClr val="black"/>
                </a:solidFill>
                <a:latin typeface="Arial MT"/>
                <a:cs typeface="Arial MT"/>
              </a:rPr>
              <a:t> </a:t>
            </a:r>
            <a:r>
              <a:rPr sz="1900" spc="-10" dirty="0">
                <a:solidFill>
                  <a:prstClr val="black"/>
                </a:solidFill>
                <a:latin typeface="Arial MT"/>
                <a:cs typeface="Arial MT"/>
              </a:rPr>
              <a:t>environment</a:t>
            </a:r>
            <a:endParaRPr sz="1900" dirty="0">
              <a:solidFill>
                <a:prstClr val="black"/>
              </a:solidFill>
              <a:latin typeface="Arial MT"/>
              <a:cs typeface="Arial MT"/>
            </a:endParaRPr>
          </a:p>
          <a:p>
            <a:pPr eaLnBrk="1" fontAlgn="auto" hangingPunct="1">
              <a:spcBef>
                <a:spcPts val="35"/>
              </a:spcBef>
              <a:spcAft>
                <a:spcPts val="0"/>
              </a:spcAft>
              <a:buFont typeface="Wingdings"/>
              <a:buChar char=""/>
            </a:pPr>
            <a:endParaRPr sz="2550" dirty="0">
              <a:solidFill>
                <a:prstClr val="black"/>
              </a:solidFill>
              <a:latin typeface="Arial MT"/>
              <a:cs typeface="Arial MT"/>
            </a:endParaRPr>
          </a:p>
          <a:p>
            <a:pPr marL="238125" marR="5080" indent="-226060" eaLnBrk="1" fontAlgn="auto" hangingPunct="1">
              <a:lnSpc>
                <a:spcPct val="89900"/>
              </a:lnSpc>
              <a:spcBef>
                <a:spcPts val="0"/>
              </a:spcBef>
              <a:spcAft>
                <a:spcPts val="0"/>
              </a:spcAft>
              <a:buSzPct val="150000"/>
              <a:buFont typeface="Wingdings"/>
              <a:buChar char=""/>
              <a:tabLst>
                <a:tab pos="238760" algn="l"/>
              </a:tabLst>
            </a:pPr>
            <a:r>
              <a:rPr sz="1900" dirty="0">
                <a:solidFill>
                  <a:prstClr val="black"/>
                </a:solidFill>
                <a:latin typeface="Arial MT"/>
                <a:cs typeface="Arial MT"/>
              </a:rPr>
              <a:t>Occasionally </a:t>
            </a:r>
            <a:r>
              <a:rPr sz="1900" spc="-5" dirty="0">
                <a:solidFill>
                  <a:prstClr val="black"/>
                </a:solidFill>
                <a:latin typeface="Arial MT"/>
                <a:cs typeface="Arial MT"/>
              </a:rPr>
              <a:t>deliver </a:t>
            </a:r>
            <a:r>
              <a:rPr sz="1900" dirty="0">
                <a:solidFill>
                  <a:prstClr val="black"/>
                </a:solidFill>
                <a:latin typeface="Arial MT"/>
                <a:cs typeface="Arial MT"/>
              </a:rPr>
              <a:t> </a:t>
            </a:r>
            <a:r>
              <a:rPr sz="1900" spc="-5" dirty="0">
                <a:solidFill>
                  <a:prstClr val="black"/>
                </a:solidFill>
                <a:latin typeface="Arial MT"/>
                <a:cs typeface="Arial MT"/>
              </a:rPr>
              <a:t>new</a:t>
            </a:r>
            <a:r>
              <a:rPr sz="1900" spc="15" dirty="0">
                <a:solidFill>
                  <a:prstClr val="black"/>
                </a:solidFill>
                <a:latin typeface="Arial MT"/>
                <a:cs typeface="Arial MT"/>
              </a:rPr>
              <a:t> </a:t>
            </a:r>
            <a:r>
              <a:rPr sz="1900" spc="-5" dirty="0">
                <a:solidFill>
                  <a:prstClr val="black"/>
                </a:solidFill>
                <a:latin typeface="Arial MT"/>
                <a:cs typeface="Arial MT"/>
              </a:rPr>
              <a:t>product</a:t>
            </a:r>
            <a:r>
              <a:rPr sz="1900" spc="15" dirty="0">
                <a:solidFill>
                  <a:prstClr val="black"/>
                </a:solidFill>
                <a:latin typeface="Arial MT"/>
                <a:cs typeface="Arial MT"/>
              </a:rPr>
              <a:t> </a:t>
            </a:r>
            <a:r>
              <a:rPr sz="1900" spc="-5" dirty="0">
                <a:solidFill>
                  <a:prstClr val="black"/>
                </a:solidFill>
                <a:latin typeface="Arial MT"/>
                <a:cs typeface="Arial MT"/>
              </a:rPr>
              <a:t>to </a:t>
            </a:r>
            <a:r>
              <a:rPr sz="1900" dirty="0">
                <a:solidFill>
                  <a:prstClr val="black"/>
                </a:solidFill>
                <a:latin typeface="Arial MT"/>
                <a:cs typeface="Arial MT"/>
              </a:rPr>
              <a:t> </a:t>
            </a:r>
            <a:r>
              <a:rPr sz="1900" spc="-5" dirty="0">
                <a:solidFill>
                  <a:prstClr val="black"/>
                </a:solidFill>
                <a:latin typeface="Arial MT"/>
                <a:cs typeface="Arial MT"/>
              </a:rPr>
              <a:t>operators,</a:t>
            </a:r>
            <a:r>
              <a:rPr sz="1900" spc="20" dirty="0">
                <a:solidFill>
                  <a:prstClr val="black"/>
                </a:solidFill>
                <a:latin typeface="Arial MT"/>
                <a:cs typeface="Arial MT"/>
              </a:rPr>
              <a:t> </a:t>
            </a:r>
            <a:r>
              <a:rPr sz="1900" spc="-5" dirty="0">
                <a:solidFill>
                  <a:prstClr val="black"/>
                </a:solidFill>
                <a:latin typeface="Arial MT"/>
                <a:cs typeface="Arial MT"/>
              </a:rPr>
              <a:t>along</a:t>
            </a:r>
            <a:r>
              <a:rPr sz="1900" spc="-30" dirty="0">
                <a:solidFill>
                  <a:prstClr val="black"/>
                </a:solidFill>
                <a:latin typeface="Arial MT"/>
                <a:cs typeface="Arial MT"/>
              </a:rPr>
              <a:t> </a:t>
            </a:r>
            <a:r>
              <a:rPr sz="1900" dirty="0">
                <a:solidFill>
                  <a:prstClr val="black"/>
                </a:solidFill>
                <a:latin typeface="Arial MT"/>
                <a:cs typeface="Arial MT"/>
              </a:rPr>
              <a:t>with </a:t>
            </a:r>
            <a:r>
              <a:rPr sz="1900" spc="-509" dirty="0">
                <a:solidFill>
                  <a:prstClr val="black"/>
                </a:solidFill>
                <a:latin typeface="Arial MT"/>
                <a:cs typeface="Arial MT"/>
              </a:rPr>
              <a:t> </a:t>
            </a:r>
            <a:r>
              <a:rPr sz="1900" spc="-5" dirty="0">
                <a:solidFill>
                  <a:prstClr val="black"/>
                </a:solidFill>
                <a:latin typeface="Arial MT"/>
                <a:cs typeface="Arial MT"/>
              </a:rPr>
              <a:t>instructions</a:t>
            </a:r>
            <a:endParaRPr sz="1900" dirty="0">
              <a:solidFill>
                <a:prstClr val="black"/>
              </a:solidFill>
              <a:latin typeface="Arial MT"/>
              <a:cs typeface="Arial MT"/>
            </a:endParaRPr>
          </a:p>
          <a:p>
            <a:pPr eaLnBrk="1" fontAlgn="auto" hangingPunct="1">
              <a:spcBef>
                <a:spcPts val="30"/>
              </a:spcBef>
              <a:spcAft>
                <a:spcPts val="0"/>
              </a:spcAft>
              <a:buFont typeface="Wingdings"/>
              <a:buChar char=""/>
            </a:pPr>
            <a:endParaRPr sz="2550" dirty="0">
              <a:solidFill>
                <a:prstClr val="black"/>
              </a:solidFill>
              <a:latin typeface="Arial MT"/>
              <a:cs typeface="Arial MT"/>
            </a:endParaRPr>
          </a:p>
          <a:p>
            <a:pPr marL="238125" marR="284480" indent="-226060" eaLnBrk="1" fontAlgn="auto" hangingPunct="1">
              <a:lnSpc>
                <a:spcPct val="90200"/>
              </a:lnSpc>
              <a:spcBef>
                <a:spcPts val="0"/>
              </a:spcBef>
              <a:spcAft>
                <a:spcPts val="0"/>
              </a:spcAft>
              <a:buSzPct val="150000"/>
              <a:buFont typeface="Wingdings"/>
              <a:buChar char=""/>
              <a:tabLst>
                <a:tab pos="238760" algn="l"/>
              </a:tabLst>
            </a:pPr>
            <a:r>
              <a:rPr sz="1900" spc="-10" dirty="0">
                <a:solidFill>
                  <a:prstClr val="black"/>
                </a:solidFill>
                <a:latin typeface="Arial MT"/>
                <a:cs typeface="Arial MT"/>
              </a:rPr>
              <a:t>May</a:t>
            </a:r>
            <a:r>
              <a:rPr sz="1900" spc="20" dirty="0">
                <a:solidFill>
                  <a:prstClr val="black"/>
                </a:solidFill>
                <a:latin typeface="Arial MT"/>
                <a:cs typeface="Arial MT"/>
              </a:rPr>
              <a:t> </a:t>
            </a:r>
            <a:r>
              <a:rPr sz="1900" spc="-5" dirty="0">
                <a:solidFill>
                  <a:prstClr val="black"/>
                </a:solidFill>
                <a:latin typeface="Arial MT"/>
                <a:cs typeface="Arial MT"/>
              </a:rPr>
              <a:t>incorporate </a:t>
            </a:r>
            <a:r>
              <a:rPr sz="1900" dirty="0">
                <a:solidFill>
                  <a:prstClr val="black"/>
                </a:solidFill>
                <a:latin typeface="Arial MT"/>
                <a:cs typeface="Arial MT"/>
              </a:rPr>
              <a:t> feedback from </a:t>
            </a:r>
            <a:r>
              <a:rPr sz="1900" spc="5" dirty="0">
                <a:solidFill>
                  <a:prstClr val="black"/>
                </a:solidFill>
                <a:latin typeface="Arial MT"/>
                <a:cs typeface="Arial MT"/>
              </a:rPr>
              <a:t> </a:t>
            </a:r>
            <a:r>
              <a:rPr sz="1900" spc="-5" dirty="0">
                <a:solidFill>
                  <a:prstClr val="black"/>
                </a:solidFill>
                <a:latin typeface="Arial MT"/>
                <a:cs typeface="Arial MT"/>
              </a:rPr>
              <a:t>operators </a:t>
            </a:r>
            <a:r>
              <a:rPr sz="1900" dirty="0">
                <a:solidFill>
                  <a:prstClr val="black"/>
                </a:solidFill>
                <a:latin typeface="Arial MT"/>
                <a:cs typeface="Arial MT"/>
              </a:rPr>
              <a:t>in future </a:t>
            </a:r>
            <a:r>
              <a:rPr sz="1900" spc="-515" dirty="0">
                <a:solidFill>
                  <a:prstClr val="black"/>
                </a:solidFill>
                <a:latin typeface="Arial MT"/>
                <a:cs typeface="Arial MT"/>
              </a:rPr>
              <a:t> </a:t>
            </a:r>
            <a:r>
              <a:rPr sz="1900" spc="-5" dirty="0">
                <a:solidFill>
                  <a:prstClr val="black"/>
                </a:solidFill>
                <a:latin typeface="Arial MT"/>
                <a:cs typeface="Arial MT"/>
              </a:rPr>
              <a:t>deliveries</a:t>
            </a:r>
            <a:endParaRPr sz="1900" dirty="0">
              <a:solidFill>
                <a:prstClr val="black"/>
              </a:solidFill>
              <a:latin typeface="Arial MT"/>
              <a:cs typeface="Arial MT"/>
            </a:endParaRPr>
          </a:p>
        </p:txBody>
      </p:sp>
      <p:sp>
        <p:nvSpPr>
          <p:cNvPr id="6" name="object 6"/>
          <p:cNvSpPr txBox="1"/>
          <p:nvPr/>
        </p:nvSpPr>
        <p:spPr>
          <a:xfrm>
            <a:off x="426240" y="5097777"/>
            <a:ext cx="8502296" cy="1377813"/>
          </a:xfrm>
          <a:prstGeom prst="rect">
            <a:avLst/>
          </a:prstGeom>
        </p:spPr>
        <p:txBody>
          <a:bodyPr vert="horz" wrap="square" lIns="0" tIns="40640" rIns="0" bIns="0" rtlCol="0">
            <a:spAutoFit/>
          </a:bodyPr>
          <a:lstStyle/>
          <a:p>
            <a:pPr marL="238125" marR="5523230" indent="-226060" eaLnBrk="1" fontAlgn="auto" hangingPunct="1">
              <a:lnSpc>
                <a:spcPct val="90100"/>
              </a:lnSpc>
              <a:spcBef>
                <a:spcPts val="320"/>
              </a:spcBef>
              <a:spcAft>
                <a:spcPts val="0"/>
              </a:spcAft>
              <a:buSzPct val="150000"/>
              <a:buFont typeface="Wingdings"/>
              <a:buChar char=""/>
              <a:tabLst>
                <a:tab pos="238760" algn="l"/>
              </a:tabLst>
            </a:pPr>
            <a:r>
              <a:rPr sz="1900" spc="-5" dirty="0">
                <a:solidFill>
                  <a:prstClr val="black"/>
                </a:solidFill>
                <a:latin typeface="Arial MT"/>
                <a:cs typeface="Arial MT"/>
              </a:rPr>
              <a:t>Rewarded</a:t>
            </a:r>
            <a:r>
              <a:rPr sz="1900" spc="10" dirty="0">
                <a:solidFill>
                  <a:prstClr val="black"/>
                </a:solidFill>
                <a:latin typeface="Arial MT"/>
                <a:cs typeface="Arial MT"/>
              </a:rPr>
              <a:t> </a:t>
            </a:r>
            <a:r>
              <a:rPr sz="1900" spc="5" dirty="0">
                <a:solidFill>
                  <a:prstClr val="black"/>
                </a:solidFill>
                <a:latin typeface="Arial MT"/>
                <a:cs typeface="Arial MT"/>
              </a:rPr>
              <a:t>for </a:t>
            </a:r>
            <a:r>
              <a:rPr sz="1900" spc="10" dirty="0">
                <a:solidFill>
                  <a:prstClr val="black"/>
                </a:solidFill>
                <a:latin typeface="Arial MT"/>
                <a:cs typeface="Arial MT"/>
              </a:rPr>
              <a:t> </a:t>
            </a:r>
            <a:r>
              <a:rPr sz="1900" spc="-5" dirty="0">
                <a:solidFill>
                  <a:prstClr val="black"/>
                </a:solidFill>
                <a:latin typeface="Arial MT"/>
                <a:cs typeface="Arial MT"/>
              </a:rPr>
              <a:t>delivering new </a:t>
            </a:r>
            <a:r>
              <a:rPr sz="1900" spc="-515" dirty="0">
                <a:solidFill>
                  <a:prstClr val="black"/>
                </a:solidFill>
                <a:latin typeface="Arial MT"/>
                <a:cs typeface="Arial MT"/>
              </a:rPr>
              <a:t> </a:t>
            </a:r>
            <a:r>
              <a:rPr sz="1900" spc="-5" dirty="0">
                <a:solidFill>
                  <a:prstClr val="black"/>
                </a:solidFill>
                <a:latin typeface="Arial MT"/>
                <a:cs typeface="Arial MT"/>
              </a:rPr>
              <a:t>features</a:t>
            </a:r>
            <a:endParaRPr sz="1900" dirty="0">
              <a:solidFill>
                <a:prstClr val="black"/>
              </a:solidFill>
              <a:latin typeface="Arial MT"/>
              <a:cs typeface="Arial MT"/>
            </a:endParaRPr>
          </a:p>
          <a:p>
            <a:pPr marL="1344295" eaLnBrk="1" fontAlgn="auto" hangingPunct="1">
              <a:spcBef>
                <a:spcPts val="980"/>
              </a:spcBef>
              <a:spcAft>
                <a:spcPts val="0"/>
              </a:spcAft>
            </a:pPr>
            <a:endParaRPr lang="en-US" sz="1800" b="1" i="1" dirty="0">
              <a:solidFill>
                <a:prstClr val="black"/>
              </a:solidFill>
              <a:latin typeface="Arial"/>
              <a:cs typeface="Arial"/>
            </a:endParaRPr>
          </a:p>
          <a:p>
            <a:pPr marL="1344295" eaLnBrk="1" fontAlgn="auto" hangingPunct="1">
              <a:spcBef>
                <a:spcPts val="980"/>
              </a:spcBef>
              <a:spcAft>
                <a:spcPts val="0"/>
              </a:spcAft>
            </a:pPr>
            <a:r>
              <a:rPr sz="1800" b="1" i="1" dirty="0">
                <a:solidFill>
                  <a:prstClr val="black"/>
                </a:solidFill>
                <a:latin typeface="Arial"/>
                <a:cs typeface="Arial"/>
              </a:rPr>
              <a:t>The</a:t>
            </a:r>
            <a:r>
              <a:rPr sz="1800" b="1" i="1" spc="-25" dirty="0">
                <a:solidFill>
                  <a:prstClr val="black"/>
                </a:solidFill>
                <a:latin typeface="Arial"/>
                <a:cs typeface="Arial"/>
              </a:rPr>
              <a:t> </a:t>
            </a:r>
            <a:r>
              <a:rPr sz="1800" b="1" i="1" dirty="0">
                <a:solidFill>
                  <a:prstClr val="black"/>
                </a:solidFill>
                <a:latin typeface="Arial"/>
                <a:cs typeface="Arial"/>
              </a:rPr>
              <a:t>inventors</a:t>
            </a:r>
            <a:r>
              <a:rPr sz="1800" b="1" i="1" spc="-25" dirty="0">
                <a:solidFill>
                  <a:prstClr val="black"/>
                </a:solidFill>
                <a:latin typeface="Arial"/>
                <a:cs typeface="Arial"/>
              </a:rPr>
              <a:t> </a:t>
            </a:r>
            <a:r>
              <a:rPr sz="1800" b="1" i="1" dirty="0">
                <a:solidFill>
                  <a:prstClr val="black"/>
                </a:solidFill>
                <a:latin typeface="Arial"/>
                <a:cs typeface="Arial"/>
              </a:rPr>
              <a:t>are</a:t>
            </a:r>
            <a:r>
              <a:rPr sz="1800" b="1" i="1" spc="-25" dirty="0">
                <a:solidFill>
                  <a:prstClr val="black"/>
                </a:solidFill>
                <a:latin typeface="Arial"/>
                <a:cs typeface="Arial"/>
              </a:rPr>
              <a:t> </a:t>
            </a:r>
            <a:r>
              <a:rPr sz="1800" b="1" i="1" dirty="0">
                <a:solidFill>
                  <a:prstClr val="black"/>
                </a:solidFill>
                <a:latin typeface="Arial"/>
                <a:cs typeface="Arial"/>
              </a:rPr>
              <a:t>responsible</a:t>
            </a:r>
            <a:r>
              <a:rPr sz="1800" b="1" i="1" spc="-10" dirty="0">
                <a:solidFill>
                  <a:prstClr val="black"/>
                </a:solidFill>
                <a:latin typeface="Arial"/>
                <a:cs typeface="Arial"/>
              </a:rPr>
              <a:t> </a:t>
            </a:r>
            <a:r>
              <a:rPr sz="1800" b="1" i="1" dirty="0">
                <a:solidFill>
                  <a:prstClr val="black"/>
                </a:solidFill>
                <a:latin typeface="Arial"/>
                <a:cs typeface="Arial"/>
              </a:rPr>
              <a:t>for</a:t>
            </a:r>
            <a:r>
              <a:rPr sz="1800" b="1" i="1" spc="-30" dirty="0">
                <a:solidFill>
                  <a:prstClr val="black"/>
                </a:solidFill>
                <a:latin typeface="Arial"/>
                <a:cs typeface="Arial"/>
              </a:rPr>
              <a:t> </a:t>
            </a:r>
            <a:r>
              <a:rPr sz="1800" b="1" i="1" dirty="0">
                <a:solidFill>
                  <a:prstClr val="black"/>
                </a:solidFill>
                <a:latin typeface="Arial"/>
                <a:cs typeface="Arial"/>
              </a:rPr>
              <a:t>changing</a:t>
            </a:r>
            <a:r>
              <a:rPr sz="1800" b="1" i="1" spc="-25" dirty="0">
                <a:solidFill>
                  <a:prstClr val="black"/>
                </a:solidFill>
                <a:latin typeface="Arial"/>
                <a:cs typeface="Arial"/>
              </a:rPr>
              <a:t> </a:t>
            </a:r>
            <a:r>
              <a:rPr sz="1800" b="1" i="1" dirty="0">
                <a:solidFill>
                  <a:prstClr val="black"/>
                </a:solidFill>
                <a:latin typeface="Arial"/>
                <a:cs typeface="Arial"/>
              </a:rPr>
              <a:t>the</a:t>
            </a:r>
            <a:r>
              <a:rPr sz="1800" b="1" i="1" spc="-20" dirty="0">
                <a:solidFill>
                  <a:prstClr val="black"/>
                </a:solidFill>
                <a:latin typeface="Arial"/>
                <a:cs typeface="Arial"/>
              </a:rPr>
              <a:t> </a:t>
            </a:r>
            <a:r>
              <a:rPr sz="1800" b="1" i="1" dirty="0">
                <a:solidFill>
                  <a:prstClr val="black"/>
                </a:solidFill>
                <a:latin typeface="Arial"/>
                <a:cs typeface="Arial"/>
              </a:rPr>
              <a:t>system</a:t>
            </a:r>
            <a:endParaRPr sz="1800" dirty="0">
              <a:solidFill>
                <a:prstClr val="black"/>
              </a:solidFill>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77645" y="5038264"/>
            <a:ext cx="1194516" cy="1214657"/>
          </a:xfrm>
          <a:prstGeom prst="rect">
            <a:avLst/>
          </a:prstGeom>
        </p:spPr>
      </p:pic>
      <p:sp>
        <p:nvSpPr>
          <p:cNvPr id="3" name="object 3"/>
          <p:cNvSpPr txBox="1">
            <a:spLocks noGrp="1"/>
          </p:cNvSpPr>
          <p:nvPr>
            <p:ph type="title"/>
          </p:nvPr>
        </p:nvSpPr>
        <p:spPr>
          <a:xfrm>
            <a:off x="1828902" y="337516"/>
            <a:ext cx="3277235" cy="391795"/>
          </a:xfrm>
          <a:prstGeom prst="rect">
            <a:avLst/>
          </a:prstGeom>
        </p:spPr>
        <p:txBody>
          <a:bodyPr vert="horz" wrap="square" lIns="0" tIns="12700" rIns="0" bIns="0" rtlCol="0">
            <a:spAutoFit/>
          </a:bodyPr>
          <a:lstStyle/>
          <a:p>
            <a:pPr marL="12700">
              <a:spcBef>
                <a:spcPts val="100"/>
              </a:spcBef>
            </a:pPr>
            <a:r>
              <a:rPr sz="2400" b="1" dirty="0">
                <a:solidFill>
                  <a:srgbClr val="FFFFFF"/>
                </a:solidFill>
                <a:latin typeface="Arial"/>
                <a:cs typeface="Arial"/>
              </a:rPr>
              <a:t>Traditional</a:t>
            </a:r>
            <a:r>
              <a:rPr sz="2400" b="1" spc="-105" dirty="0">
                <a:solidFill>
                  <a:srgbClr val="FFFFFF"/>
                </a:solidFill>
                <a:latin typeface="Arial"/>
                <a:cs typeface="Arial"/>
              </a:rPr>
              <a:t> </a:t>
            </a:r>
            <a:r>
              <a:rPr sz="2400" b="1" dirty="0">
                <a:solidFill>
                  <a:srgbClr val="FFFFFF"/>
                </a:solidFill>
                <a:latin typeface="Arial"/>
                <a:cs typeface="Arial"/>
              </a:rPr>
              <a:t>Operations</a:t>
            </a:r>
            <a:endParaRPr sz="2400">
              <a:latin typeface="Arial"/>
              <a:cs typeface="Arial"/>
            </a:endParaRPr>
          </a:p>
        </p:txBody>
      </p:sp>
      <p:sp>
        <p:nvSpPr>
          <p:cNvPr id="4" name="object 4"/>
          <p:cNvSpPr txBox="1"/>
          <p:nvPr/>
        </p:nvSpPr>
        <p:spPr>
          <a:xfrm>
            <a:off x="6327775" y="1215009"/>
            <a:ext cx="5599182" cy="4313873"/>
          </a:xfrm>
          <a:prstGeom prst="rect">
            <a:avLst/>
          </a:prstGeom>
        </p:spPr>
        <p:txBody>
          <a:bodyPr vert="horz" wrap="square" lIns="0" tIns="12065" rIns="0" bIns="0" rtlCol="0">
            <a:spAutoFit/>
          </a:bodyPr>
          <a:lstStyle/>
          <a:p>
            <a:pPr marL="12700" eaLnBrk="1" fontAlgn="auto" hangingPunct="1">
              <a:spcBef>
                <a:spcPts val="95"/>
              </a:spcBef>
              <a:spcAft>
                <a:spcPts val="0"/>
              </a:spcAft>
            </a:pPr>
            <a:r>
              <a:rPr sz="1900" b="1" spc="-5" dirty="0">
                <a:solidFill>
                  <a:prstClr val="black"/>
                </a:solidFill>
                <a:latin typeface="Arial"/>
                <a:cs typeface="Arial"/>
              </a:rPr>
              <a:t>The</a:t>
            </a:r>
            <a:r>
              <a:rPr sz="1900" b="1" spc="-25" dirty="0">
                <a:solidFill>
                  <a:prstClr val="black"/>
                </a:solidFill>
                <a:latin typeface="Arial"/>
                <a:cs typeface="Arial"/>
              </a:rPr>
              <a:t> </a:t>
            </a:r>
            <a:r>
              <a:rPr sz="1900" b="1" spc="-5" dirty="0">
                <a:solidFill>
                  <a:prstClr val="black"/>
                </a:solidFill>
                <a:latin typeface="Arial"/>
                <a:cs typeface="Arial"/>
              </a:rPr>
              <a:t>Mechanics</a:t>
            </a:r>
            <a:endParaRPr sz="1900" dirty="0">
              <a:solidFill>
                <a:prstClr val="black"/>
              </a:solidFill>
              <a:latin typeface="Arial"/>
              <a:cs typeface="Arial"/>
            </a:endParaRPr>
          </a:p>
          <a:p>
            <a:pPr marL="238125" marR="311150" indent="-226060" eaLnBrk="1" fontAlgn="auto" hangingPunct="1">
              <a:lnSpc>
                <a:spcPct val="90100"/>
              </a:lnSpc>
              <a:spcBef>
                <a:spcPts val="465"/>
              </a:spcBef>
              <a:spcAft>
                <a:spcPts val="0"/>
              </a:spcAft>
              <a:buSzPct val="150000"/>
              <a:buFont typeface="Wingdings"/>
              <a:buChar char=""/>
              <a:tabLst>
                <a:tab pos="238760" algn="l"/>
              </a:tabLst>
            </a:pPr>
            <a:r>
              <a:rPr sz="1900" spc="-5" dirty="0">
                <a:solidFill>
                  <a:prstClr val="black"/>
                </a:solidFill>
                <a:latin typeface="Arial MT"/>
                <a:cs typeface="Arial MT"/>
              </a:rPr>
              <a:t>Receive</a:t>
            </a:r>
            <a:r>
              <a:rPr sz="1900" spc="15" dirty="0">
                <a:solidFill>
                  <a:prstClr val="black"/>
                </a:solidFill>
                <a:latin typeface="Arial MT"/>
                <a:cs typeface="Arial MT"/>
              </a:rPr>
              <a:t> </a:t>
            </a:r>
            <a:r>
              <a:rPr sz="1900" spc="-5" dirty="0">
                <a:solidFill>
                  <a:prstClr val="black"/>
                </a:solidFill>
                <a:latin typeface="Arial MT"/>
                <a:cs typeface="Arial MT"/>
              </a:rPr>
              <a:t>new</a:t>
            </a:r>
            <a:r>
              <a:rPr sz="1900" spc="20" dirty="0">
                <a:solidFill>
                  <a:prstClr val="black"/>
                </a:solidFill>
                <a:latin typeface="Arial MT"/>
                <a:cs typeface="Arial MT"/>
              </a:rPr>
              <a:t> </a:t>
            </a:r>
            <a:r>
              <a:rPr lang="en-US" sz="1900" spc="-5" dirty="0">
                <a:solidFill>
                  <a:prstClr val="black"/>
                </a:solidFill>
                <a:latin typeface="Arial MT"/>
                <a:cs typeface="Arial MT"/>
              </a:rPr>
              <a:t>products</a:t>
            </a:r>
            <a:r>
              <a:rPr sz="1900" spc="15" dirty="0">
                <a:solidFill>
                  <a:prstClr val="black"/>
                </a:solidFill>
                <a:latin typeface="Arial MT"/>
                <a:cs typeface="Arial MT"/>
              </a:rPr>
              <a:t> </a:t>
            </a:r>
            <a:r>
              <a:rPr sz="1900" dirty="0">
                <a:solidFill>
                  <a:prstClr val="black"/>
                </a:solidFill>
                <a:latin typeface="Arial MT"/>
                <a:cs typeface="Arial MT"/>
              </a:rPr>
              <a:t>from </a:t>
            </a:r>
            <a:r>
              <a:rPr sz="1900" spc="5" dirty="0">
                <a:solidFill>
                  <a:prstClr val="black"/>
                </a:solidFill>
                <a:latin typeface="Arial MT"/>
                <a:cs typeface="Arial MT"/>
              </a:rPr>
              <a:t> </a:t>
            </a:r>
            <a:r>
              <a:rPr sz="1900" spc="-5" dirty="0">
                <a:solidFill>
                  <a:prstClr val="black"/>
                </a:solidFill>
                <a:latin typeface="Arial MT"/>
                <a:cs typeface="Arial MT"/>
              </a:rPr>
              <a:t>developers</a:t>
            </a:r>
            <a:r>
              <a:rPr sz="1900" spc="40" dirty="0">
                <a:solidFill>
                  <a:prstClr val="black"/>
                </a:solidFill>
                <a:latin typeface="Arial MT"/>
                <a:cs typeface="Arial MT"/>
              </a:rPr>
              <a:t> </a:t>
            </a:r>
            <a:r>
              <a:rPr sz="1900" spc="-5" dirty="0">
                <a:solidFill>
                  <a:prstClr val="black"/>
                </a:solidFill>
                <a:latin typeface="Arial MT"/>
                <a:cs typeface="Arial MT"/>
              </a:rPr>
              <a:t>to</a:t>
            </a:r>
            <a:r>
              <a:rPr sz="1900" spc="-15" dirty="0">
                <a:solidFill>
                  <a:prstClr val="black"/>
                </a:solidFill>
                <a:latin typeface="Arial MT"/>
                <a:cs typeface="Arial MT"/>
              </a:rPr>
              <a:t> </a:t>
            </a:r>
            <a:r>
              <a:rPr sz="1900" spc="-5" dirty="0">
                <a:solidFill>
                  <a:prstClr val="black"/>
                </a:solidFill>
                <a:latin typeface="Arial MT"/>
                <a:cs typeface="Arial MT"/>
              </a:rPr>
              <a:t>be</a:t>
            </a:r>
            <a:r>
              <a:rPr sz="1900" spc="-15" dirty="0">
                <a:solidFill>
                  <a:prstClr val="black"/>
                </a:solidFill>
                <a:latin typeface="Arial MT"/>
                <a:cs typeface="Arial MT"/>
              </a:rPr>
              <a:t> </a:t>
            </a:r>
            <a:r>
              <a:rPr sz="1900" i="1" u="sng" dirty="0">
                <a:solidFill>
                  <a:prstClr val="black"/>
                </a:solidFill>
                <a:latin typeface="Arial MT"/>
                <a:cs typeface="Arial MT"/>
              </a:rPr>
              <a:t>installed</a:t>
            </a:r>
            <a:r>
              <a:rPr sz="1900" spc="-10" dirty="0">
                <a:solidFill>
                  <a:prstClr val="black"/>
                </a:solidFill>
                <a:latin typeface="Arial MT"/>
                <a:cs typeface="Arial MT"/>
              </a:rPr>
              <a:t> </a:t>
            </a:r>
            <a:r>
              <a:rPr sz="1900" spc="-5" dirty="0">
                <a:solidFill>
                  <a:prstClr val="black"/>
                </a:solidFill>
                <a:latin typeface="Arial MT"/>
                <a:cs typeface="Arial MT"/>
              </a:rPr>
              <a:t>and </a:t>
            </a:r>
            <a:r>
              <a:rPr sz="1900" spc="-515" dirty="0">
                <a:solidFill>
                  <a:prstClr val="black"/>
                </a:solidFill>
                <a:latin typeface="Arial MT"/>
                <a:cs typeface="Arial MT"/>
              </a:rPr>
              <a:t> </a:t>
            </a:r>
            <a:r>
              <a:rPr sz="1900" i="1" u="sng" spc="-5" dirty="0">
                <a:solidFill>
                  <a:prstClr val="black"/>
                </a:solidFill>
                <a:latin typeface="Arial MT"/>
                <a:cs typeface="Arial MT"/>
              </a:rPr>
              <a:t>operated</a:t>
            </a:r>
            <a:endParaRPr sz="1900" i="1" u="sng" dirty="0">
              <a:solidFill>
                <a:prstClr val="black"/>
              </a:solidFill>
              <a:latin typeface="Arial MT"/>
              <a:cs typeface="Arial MT"/>
            </a:endParaRPr>
          </a:p>
          <a:p>
            <a:pPr eaLnBrk="1" fontAlgn="auto" hangingPunct="1">
              <a:spcBef>
                <a:spcPts val="35"/>
              </a:spcBef>
              <a:spcAft>
                <a:spcPts val="0"/>
              </a:spcAft>
              <a:buFont typeface="Wingdings"/>
              <a:buChar char=""/>
            </a:pPr>
            <a:endParaRPr sz="2350" dirty="0">
              <a:solidFill>
                <a:prstClr val="black"/>
              </a:solidFill>
              <a:latin typeface="Arial MT"/>
              <a:cs typeface="Arial MT"/>
            </a:endParaRPr>
          </a:p>
          <a:p>
            <a:pPr marL="238125" indent="-226060" eaLnBrk="1" fontAlgn="auto" hangingPunct="1">
              <a:lnSpc>
                <a:spcPts val="2160"/>
              </a:lnSpc>
              <a:spcBef>
                <a:spcPts val="0"/>
              </a:spcBef>
              <a:spcAft>
                <a:spcPts val="0"/>
              </a:spcAft>
              <a:buSzPct val="150000"/>
              <a:buFont typeface="Wingdings"/>
              <a:buChar char=""/>
              <a:tabLst>
                <a:tab pos="238760" algn="l"/>
              </a:tabLst>
            </a:pPr>
            <a:r>
              <a:rPr sz="1900" dirty="0">
                <a:solidFill>
                  <a:prstClr val="black"/>
                </a:solidFill>
                <a:latin typeface="Arial MT"/>
                <a:cs typeface="Arial MT"/>
              </a:rPr>
              <a:t>Expected</a:t>
            </a:r>
            <a:r>
              <a:rPr sz="1900" spc="-20" dirty="0">
                <a:solidFill>
                  <a:prstClr val="black"/>
                </a:solidFill>
                <a:latin typeface="Arial MT"/>
                <a:cs typeface="Arial MT"/>
              </a:rPr>
              <a:t> </a:t>
            </a:r>
            <a:r>
              <a:rPr sz="1900" spc="-5" dirty="0">
                <a:solidFill>
                  <a:prstClr val="black"/>
                </a:solidFill>
                <a:latin typeface="Arial MT"/>
                <a:cs typeface="Arial MT"/>
              </a:rPr>
              <a:t>to</a:t>
            </a:r>
            <a:r>
              <a:rPr sz="1900" spc="-15" dirty="0">
                <a:solidFill>
                  <a:prstClr val="black"/>
                </a:solidFill>
                <a:latin typeface="Arial MT"/>
                <a:cs typeface="Arial MT"/>
              </a:rPr>
              <a:t> </a:t>
            </a:r>
            <a:r>
              <a:rPr sz="1900" dirty="0">
                <a:solidFill>
                  <a:prstClr val="black"/>
                </a:solidFill>
                <a:latin typeface="Arial MT"/>
                <a:cs typeface="Arial MT"/>
              </a:rPr>
              <a:t>keep</a:t>
            </a:r>
            <a:r>
              <a:rPr sz="1900" spc="-15" dirty="0">
                <a:solidFill>
                  <a:prstClr val="black"/>
                </a:solidFill>
                <a:latin typeface="Arial MT"/>
                <a:cs typeface="Arial MT"/>
              </a:rPr>
              <a:t> </a:t>
            </a:r>
            <a:r>
              <a:rPr sz="1900" spc="-5" dirty="0">
                <a:solidFill>
                  <a:prstClr val="black"/>
                </a:solidFill>
                <a:latin typeface="Arial MT"/>
                <a:cs typeface="Arial MT"/>
              </a:rPr>
              <a:t>production</a:t>
            </a:r>
            <a:r>
              <a:rPr lang="en-US" sz="1900" spc="-5" dirty="0">
                <a:solidFill>
                  <a:prstClr val="black"/>
                </a:solidFill>
                <a:latin typeface="Arial MT"/>
                <a:cs typeface="Arial MT"/>
              </a:rPr>
              <a:t> </a:t>
            </a:r>
            <a:r>
              <a:rPr sz="1900" spc="-10" dirty="0">
                <a:solidFill>
                  <a:prstClr val="black"/>
                </a:solidFill>
                <a:latin typeface="Arial MT"/>
                <a:cs typeface="Arial MT"/>
              </a:rPr>
              <a:t>systems</a:t>
            </a:r>
            <a:r>
              <a:rPr sz="1900" spc="20" dirty="0">
                <a:solidFill>
                  <a:prstClr val="black"/>
                </a:solidFill>
                <a:latin typeface="Arial MT"/>
                <a:cs typeface="Arial MT"/>
              </a:rPr>
              <a:t> </a:t>
            </a:r>
            <a:r>
              <a:rPr sz="1900" spc="-5" dirty="0">
                <a:solidFill>
                  <a:prstClr val="black"/>
                </a:solidFill>
                <a:latin typeface="Arial MT"/>
                <a:cs typeface="Arial MT"/>
              </a:rPr>
              <a:t>up</a:t>
            </a:r>
            <a:r>
              <a:rPr sz="1900" spc="-10" dirty="0">
                <a:solidFill>
                  <a:prstClr val="black"/>
                </a:solidFill>
                <a:latin typeface="Arial MT"/>
                <a:cs typeface="Arial MT"/>
              </a:rPr>
              <a:t> </a:t>
            </a:r>
            <a:r>
              <a:rPr sz="1900" spc="-5" dirty="0">
                <a:solidFill>
                  <a:prstClr val="black"/>
                </a:solidFill>
                <a:latin typeface="Arial MT"/>
                <a:cs typeface="Arial MT"/>
              </a:rPr>
              <a:t>and</a:t>
            </a:r>
            <a:r>
              <a:rPr sz="1900" spc="15" dirty="0">
                <a:solidFill>
                  <a:prstClr val="black"/>
                </a:solidFill>
                <a:latin typeface="Arial MT"/>
                <a:cs typeface="Arial MT"/>
              </a:rPr>
              <a:t> </a:t>
            </a:r>
            <a:r>
              <a:rPr sz="1900" spc="-5" dirty="0">
                <a:solidFill>
                  <a:prstClr val="black"/>
                </a:solidFill>
                <a:latin typeface="Arial MT"/>
                <a:cs typeface="Arial MT"/>
              </a:rPr>
              <a:t>running</a:t>
            </a:r>
            <a:endParaRPr sz="1900" dirty="0">
              <a:solidFill>
                <a:prstClr val="black"/>
              </a:solidFill>
              <a:latin typeface="Arial MT"/>
              <a:cs typeface="Arial MT"/>
            </a:endParaRPr>
          </a:p>
          <a:p>
            <a:pPr eaLnBrk="1" fontAlgn="auto" hangingPunct="1">
              <a:spcBef>
                <a:spcPts val="35"/>
              </a:spcBef>
              <a:spcAft>
                <a:spcPts val="0"/>
              </a:spcAft>
            </a:pPr>
            <a:endParaRPr sz="2350" dirty="0">
              <a:solidFill>
                <a:prstClr val="black"/>
              </a:solidFill>
              <a:latin typeface="Arial MT"/>
              <a:cs typeface="Arial MT"/>
            </a:endParaRPr>
          </a:p>
          <a:p>
            <a:pPr marL="238125" indent="-226060" eaLnBrk="1" fontAlgn="auto" hangingPunct="1">
              <a:lnSpc>
                <a:spcPts val="2175"/>
              </a:lnSpc>
              <a:spcBef>
                <a:spcPts val="0"/>
              </a:spcBef>
              <a:spcAft>
                <a:spcPts val="0"/>
              </a:spcAft>
              <a:buSzPct val="150000"/>
              <a:buFont typeface="Wingdings"/>
              <a:buChar char=""/>
              <a:tabLst>
                <a:tab pos="238760" algn="l"/>
              </a:tabLst>
            </a:pPr>
            <a:r>
              <a:rPr sz="1900" i="1" u="sng" spc="-5" dirty="0">
                <a:solidFill>
                  <a:prstClr val="black"/>
                </a:solidFill>
                <a:latin typeface="Arial MT"/>
                <a:cs typeface="Arial MT"/>
              </a:rPr>
              <a:t>Track</a:t>
            </a:r>
            <a:r>
              <a:rPr sz="1900" spc="-20" dirty="0">
                <a:solidFill>
                  <a:prstClr val="black"/>
                </a:solidFill>
                <a:latin typeface="Arial MT"/>
                <a:cs typeface="Arial MT"/>
              </a:rPr>
              <a:t> </a:t>
            </a:r>
            <a:r>
              <a:rPr sz="1900" spc="-5" dirty="0">
                <a:solidFill>
                  <a:prstClr val="black"/>
                </a:solidFill>
                <a:latin typeface="Arial MT"/>
                <a:cs typeface="Arial MT"/>
              </a:rPr>
              <a:t>problems,</a:t>
            </a:r>
            <a:r>
              <a:rPr sz="1900" spc="20" dirty="0">
                <a:solidFill>
                  <a:prstClr val="black"/>
                </a:solidFill>
                <a:latin typeface="Arial MT"/>
                <a:cs typeface="Arial MT"/>
              </a:rPr>
              <a:t> </a:t>
            </a:r>
            <a:r>
              <a:rPr sz="1900" spc="-5" dirty="0">
                <a:solidFill>
                  <a:prstClr val="black"/>
                </a:solidFill>
                <a:latin typeface="Arial MT"/>
                <a:cs typeface="Arial MT"/>
              </a:rPr>
              <a:t>deployment</a:t>
            </a:r>
            <a:r>
              <a:rPr lang="en-US" sz="1900" spc="-5" dirty="0">
                <a:solidFill>
                  <a:prstClr val="black"/>
                </a:solidFill>
                <a:latin typeface="Arial MT"/>
                <a:cs typeface="Arial MT"/>
              </a:rPr>
              <a:t> </a:t>
            </a:r>
            <a:r>
              <a:rPr sz="1900" dirty="0">
                <a:solidFill>
                  <a:prstClr val="black"/>
                </a:solidFill>
                <a:latin typeface="Arial MT"/>
                <a:cs typeface="Arial MT"/>
              </a:rPr>
              <a:t>failures,</a:t>
            </a:r>
            <a:r>
              <a:rPr sz="1900" spc="-35" dirty="0">
                <a:solidFill>
                  <a:prstClr val="black"/>
                </a:solidFill>
                <a:latin typeface="Arial MT"/>
                <a:cs typeface="Arial MT"/>
              </a:rPr>
              <a:t> </a:t>
            </a:r>
            <a:r>
              <a:rPr sz="1900" spc="-5" dirty="0">
                <a:solidFill>
                  <a:prstClr val="black"/>
                </a:solidFill>
                <a:latin typeface="Arial MT"/>
                <a:cs typeface="Arial MT"/>
              </a:rPr>
              <a:t>and</a:t>
            </a:r>
            <a:r>
              <a:rPr sz="1900" spc="15" dirty="0">
                <a:solidFill>
                  <a:prstClr val="black"/>
                </a:solidFill>
                <a:latin typeface="Arial MT"/>
                <a:cs typeface="Arial MT"/>
              </a:rPr>
              <a:t> </a:t>
            </a:r>
            <a:r>
              <a:rPr sz="1900" spc="-5" dirty="0">
                <a:solidFill>
                  <a:prstClr val="black"/>
                </a:solidFill>
                <a:latin typeface="Arial MT"/>
                <a:cs typeface="Arial MT"/>
              </a:rPr>
              <a:t>system</a:t>
            </a:r>
            <a:r>
              <a:rPr sz="1900" spc="-10" dirty="0">
                <a:solidFill>
                  <a:prstClr val="black"/>
                </a:solidFill>
                <a:latin typeface="Arial MT"/>
                <a:cs typeface="Arial MT"/>
              </a:rPr>
              <a:t> </a:t>
            </a:r>
            <a:r>
              <a:rPr sz="1900" spc="-5" dirty="0">
                <a:solidFill>
                  <a:prstClr val="black"/>
                </a:solidFill>
                <a:latin typeface="Arial MT"/>
                <a:cs typeface="Arial MT"/>
              </a:rPr>
              <a:t>outages</a:t>
            </a:r>
            <a:endParaRPr sz="1900" dirty="0">
              <a:solidFill>
                <a:prstClr val="black"/>
              </a:solidFill>
              <a:latin typeface="Arial MT"/>
              <a:cs typeface="Arial MT"/>
            </a:endParaRPr>
          </a:p>
          <a:p>
            <a:pPr eaLnBrk="1" fontAlgn="auto" hangingPunct="1">
              <a:spcBef>
                <a:spcPts val="15"/>
              </a:spcBef>
              <a:spcAft>
                <a:spcPts val="0"/>
              </a:spcAft>
            </a:pPr>
            <a:endParaRPr sz="2600" dirty="0">
              <a:solidFill>
                <a:prstClr val="black"/>
              </a:solidFill>
              <a:latin typeface="Arial MT"/>
              <a:cs typeface="Arial MT"/>
            </a:endParaRPr>
          </a:p>
          <a:p>
            <a:pPr marL="238125" marR="5080" indent="-226060" eaLnBrk="1" fontAlgn="auto" hangingPunct="1">
              <a:lnSpc>
                <a:spcPts val="2039"/>
              </a:lnSpc>
              <a:spcBef>
                <a:spcPts val="5"/>
              </a:spcBef>
              <a:spcAft>
                <a:spcPts val="0"/>
              </a:spcAft>
              <a:buSzPct val="150000"/>
              <a:buFont typeface="Wingdings"/>
              <a:buChar char=""/>
              <a:tabLst>
                <a:tab pos="238760" algn="l"/>
              </a:tabLst>
            </a:pPr>
            <a:r>
              <a:rPr sz="1900" spc="-10" dirty="0">
                <a:solidFill>
                  <a:prstClr val="black"/>
                </a:solidFill>
                <a:latin typeface="Arial MT"/>
                <a:cs typeface="Arial MT"/>
              </a:rPr>
              <a:t>May</a:t>
            </a:r>
            <a:r>
              <a:rPr sz="1900" spc="25" dirty="0">
                <a:solidFill>
                  <a:prstClr val="black"/>
                </a:solidFill>
                <a:latin typeface="Arial MT"/>
                <a:cs typeface="Arial MT"/>
              </a:rPr>
              <a:t> </a:t>
            </a:r>
            <a:r>
              <a:rPr sz="1900" spc="-5" dirty="0">
                <a:solidFill>
                  <a:prstClr val="black"/>
                </a:solidFill>
                <a:latin typeface="Arial MT"/>
                <a:cs typeface="Arial MT"/>
              </a:rPr>
              <a:t>provide</a:t>
            </a:r>
            <a:r>
              <a:rPr sz="1900" spc="45" dirty="0">
                <a:solidFill>
                  <a:prstClr val="black"/>
                </a:solidFill>
                <a:latin typeface="Arial MT"/>
                <a:cs typeface="Arial MT"/>
              </a:rPr>
              <a:t> </a:t>
            </a:r>
            <a:r>
              <a:rPr sz="1900" i="1" u="sng" dirty="0">
                <a:solidFill>
                  <a:prstClr val="black"/>
                </a:solidFill>
                <a:latin typeface="Arial MT"/>
                <a:cs typeface="Arial MT"/>
              </a:rPr>
              <a:t>feedback</a:t>
            </a:r>
            <a:r>
              <a:rPr sz="1900" spc="-20" dirty="0">
                <a:solidFill>
                  <a:prstClr val="black"/>
                </a:solidFill>
                <a:latin typeface="Arial MT"/>
                <a:cs typeface="Arial MT"/>
              </a:rPr>
              <a:t> </a:t>
            </a:r>
            <a:r>
              <a:rPr sz="1900" spc="-5" dirty="0">
                <a:solidFill>
                  <a:prstClr val="black"/>
                </a:solidFill>
                <a:latin typeface="Arial MT"/>
                <a:cs typeface="Arial MT"/>
              </a:rPr>
              <a:t>to</a:t>
            </a:r>
            <a:r>
              <a:rPr sz="1900" spc="-10" dirty="0">
                <a:solidFill>
                  <a:prstClr val="black"/>
                </a:solidFill>
                <a:latin typeface="Arial MT"/>
                <a:cs typeface="Arial MT"/>
              </a:rPr>
              <a:t> </a:t>
            </a:r>
            <a:r>
              <a:rPr sz="1900" spc="-5" dirty="0">
                <a:solidFill>
                  <a:prstClr val="black"/>
                </a:solidFill>
                <a:latin typeface="Arial MT"/>
                <a:cs typeface="Arial MT"/>
              </a:rPr>
              <a:t>the </a:t>
            </a:r>
            <a:r>
              <a:rPr sz="1900" dirty="0">
                <a:solidFill>
                  <a:prstClr val="black"/>
                </a:solidFill>
                <a:latin typeface="Arial MT"/>
                <a:cs typeface="Arial MT"/>
              </a:rPr>
              <a:t> </a:t>
            </a:r>
            <a:r>
              <a:rPr sz="1900" spc="-5" dirty="0">
                <a:solidFill>
                  <a:prstClr val="black"/>
                </a:solidFill>
                <a:latin typeface="Arial MT"/>
                <a:cs typeface="Arial MT"/>
              </a:rPr>
              <a:t>inventors</a:t>
            </a:r>
            <a:r>
              <a:rPr sz="1900" spc="20" dirty="0">
                <a:solidFill>
                  <a:prstClr val="black"/>
                </a:solidFill>
                <a:latin typeface="Arial MT"/>
                <a:cs typeface="Arial MT"/>
              </a:rPr>
              <a:t> </a:t>
            </a:r>
            <a:r>
              <a:rPr sz="1900" spc="5" dirty="0">
                <a:solidFill>
                  <a:prstClr val="black"/>
                </a:solidFill>
                <a:latin typeface="Arial MT"/>
                <a:cs typeface="Arial MT"/>
              </a:rPr>
              <a:t>for</a:t>
            </a:r>
            <a:r>
              <a:rPr sz="1900" spc="-10" dirty="0">
                <a:solidFill>
                  <a:prstClr val="black"/>
                </a:solidFill>
                <a:latin typeface="Arial MT"/>
                <a:cs typeface="Arial MT"/>
              </a:rPr>
              <a:t> </a:t>
            </a:r>
            <a:r>
              <a:rPr sz="1900" dirty="0">
                <a:solidFill>
                  <a:prstClr val="black"/>
                </a:solidFill>
                <a:latin typeface="Arial MT"/>
                <a:cs typeface="Arial MT"/>
              </a:rPr>
              <a:t>future</a:t>
            </a:r>
            <a:r>
              <a:rPr sz="1900" spc="-10" dirty="0">
                <a:solidFill>
                  <a:prstClr val="black"/>
                </a:solidFill>
                <a:latin typeface="Arial MT"/>
                <a:cs typeface="Arial MT"/>
              </a:rPr>
              <a:t> </a:t>
            </a:r>
            <a:r>
              <a:rPr sz="1900" spc="-5" dirty="0">
                <a:solidFill>
                  <a:prstClr val="black"/>
                </a:solidFill>
                <a:latin typeface="Arial MT"/>
                <a:cs typeface="Arial MT"/>
              </a:rPr>
              <a:t>consideration</a:t>
            </a:r>
            <a:endParaRPr sz="1900" dirty="0">
              <a:solidFill>
                <a:prstClr val="black"/>
              </a:solidFill>
              <a:latin typeface="Arial MT"/>
              <a:cs typeface="Arial MT"/>
            </a:endParaRPr>
          </a:p>
          <a:p>
            <a:pPr eaLnBrk="1" fontAlgn="auto" hangingPunct="1">
              <a:spcBef>
                <a:spcPts val="5"/>
              </a:spcBef>
              <a:spcAft>
                <a:spcPts val="0"/>
              </a:spcAft>
              <a:buFont typeface="Wingdings"/>
              <a:buChar char=""/>
            </a:pPr>
            <a:endParaRPr sz="2350" dirty="0">
              <a:solidFill>
                <a:prstClr val="black"/>
              </a:solidFill>
              <a:latin typeface="Arial MT"/>
              <a:cs typeface="Arial MT"/>
            </a:endParaRPr>
          </a:p>
          <a:p>
            <a:pPr marL="238125" indent="-226060" eaLnBrk="1" fontAlgn="auto" hangingPunct="1">
              <a:spcBef>
                <a:spcPts val="0"/>
              </a:spcBef>
              <a:spcAft>
                <a:spcPts val="0"/>
              </a:spcAft>
              <a:buSzPct val="150000"/>
              <a:buFont typeface="Wingdings"/>
              <a:buChar char=""/>
              <a:tabLst>
                <a:tab pos="238760" algn="l"/>
              </a:tabLst>
            </a:pPr>
            <a:r>
              <a:rPr sz="1900" spc="-5" dirty="0">
                <a:solidFill>
                  <a:prstClr val="black"/>
                </a:solidFill>
                <a:latin typeface="Arial MT"/>
                <a:cs typeface="Arial MT"/>
              </a:rPr>
              <a:t>Penalized</a:t>
            </a:r>
            <a:r>
              <a:rPr sz="1900" spc="5" dirty="0">
                <a:solidFill>
                  <a:prstClr val="black"/>
                </a:solidFill>
                <a:latin typeface="Arial MT"/>
                <a:cs typeface="Arial MT"/>
              </a:rPr>
              <a:t> for</a:t>
            </a:r>
            <a:r>
              <a:rPr sz="1900" spc="-40" dirty="0">
                <a:solidFill>
                  <a:prstClr val="black"/>
                </a:solidFill>
                <a:latin typeface="Arial MT"/>
                <a:cs typeface="Arial MT"/>
              </a:rPr>
              <a:t> </a:t>
            </a:r>
            <a:r>
              <a:rPr sz="1900" spc="-5" dirty="0">
                <a:solidFill>
                  <a:prstClr val="black"/>
                </a:solidFill>
                <a:latin typeface="Arial MT"/>
                <a:cs typeface="Arial MT"/>
              </a:rPr>
              <a:t>downtime</a:t>
            </a:r>
            <a:endParaRPr sz="1900" dirty="0">
              <a:solidFill>
                <a:prstClr val="black"/>
              </a:solidFill>
              <a:latin typeface="Arial MT"/>
              <a:cs typeface="Arial MT"/>
            </a:endParaRPr>
          </a:p>
        </p:txBody>
      </p:sp>
      <p:pic>
        <p:nvPicPr>
          <p:cNvPr id="6" name="object 6"/>
          <p:cNvPicPr/>
          <p:nvPr/>
        </p:nvPicPr>
        <p:blipFill>
          <a:blip r:embed="rId3" cstate="print"/>
          <a:stretch>
            <a:fillRect/>
          </a:stretch>
        </p:blipFill>
        <p:spPr>
          <a:xfrm>
            <a:off x="1056956" y="994945"/>
            <a:ext cx="4114800" cy="5332730"/>
          </a:xfrm>
          <a:prstGeom prst="rect">
            <a:avLst/>
          </a:prstGeom>
        </p:spPr>
      </p:pic>
      <p:sp>
        <p:nvSpPr>
          <p:cNvPr id="7" name="object 7"/>
          <p:cNvSpPr txBox="1"/>
          <p:nvPr/>
        </p:nvSpPr>
        <p:spPr>
          <a:xfrm>
            <a:off x="2417470" y="6518555"/>
            <a:ext cx="7358380" cy="30035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800" b="1" i="1" dirty="0">
                <a:solidFill>
                  <a:prstClr val="black"/>
                </a:solidFill>
                <a:latin typeface="Arial"/>
                <a:cs typeface="Arial"/>
              </a:rPr>
              <a:t>The</a:t>
            </a:r>
            <a:r>
              <a:rPr sz="1800" b="1" i="1" spc="-25" dirty="0">
                <a:solidFill>
                  <a:prstClr val="black"/>
                </a:solidFill>
                <a:latin typeface="Arial"/>
                <a:cs typeface="Arial"/>
              </a:rPr>
              <a:t> </a:t>
            </a:r>
            <a:r>
              <a:rPr sz="1800" b="1" i="1" dirty="0">
                <a:solidFill>
                  <a:prstClr val="black"/>
                </a:solidFill>
                <a:latin typeface="Arial"/>
                <a:cs typeface="Arial"/>
              </a:rPr>
              <a:t>mechanics</a:t>
            </a:r>
            <a:r>
              <a:rPr sz="1800" b="1" i="1" spc="-45" dirty="0">
                <a:solidFill>
                  <a:prstClr val="black"/>
                </a:solidFill>
                <a:latin typeface="Arial"/>
                <a:cs typeface="Arial"/>
              </a:rPr>
              <a:t> </a:t>
            </a:r>
            <a:r>
              <a:rPr sz="1800" b="1" i="1" dirty="0">
                <a:solidFill>
                  <a:prstClr val="black"/>
                </a:solidFill>
                <a:latin typeface="Arial"/>
                <a:cs typeface="Arial"/>
              </a:rPr>
              <a:t>are</a:t>
            </a:r>
            <a:r>
              <a:rPr sz="1800" b="1" i="1" spc="-25" dirty="0">
                <a:solidFill>
                  <a:prstClr val="black"/>
                </a:solidFill>
                <a:latin typeface="Arial"/>
                <a:cs typeface="Arial"/>
              </a:rPr>
              <a:t> </a:t>
            </a:r>
            <a:r>
              <a:rPr sz="1800" b="1" i="1" dirty="0">
                <a:solidFill>
                  <a:prstClr val="black"/>
                </a:solidFill>
                <a:latin typeface="Arial"/>
                <a:cs typeface="Arial"/>
              </a:rPr>
              <a:t>responsible for</a:t>
            </a:r>
            <a:r>
              <a:rPr sz="1800" b="1" i="1" spc="-25" dirty="0">
                <a:solidFill>
                  <a:prstClr val="black"/>
                </a:solidFill>
                <a:latin typeface="Arial"/>
                <a:cs typeface="Arial"/>
              </a:rPr>
              <a:t> </a:t>
            </a:r>
            <a:r>
              <a:rPr sz="1800" b="1" i="1" dirty="0">
                <a:solidFill>
                  <a:prstClr val="black"/>
                </a:solidFill>
                <a:latin typeface="Arial"/>
                <a:cs typeface="Arial"/>
              </a:rPr>
              <a:t>keeping</a:t>
            </a:r>
            <a:r>
              <a:rPr sz="1800" b="1" i="1" spc="-10" dirty="0">
                <a:solidFill>
                  <a:prstClr val="black"/>
                </a:solidFill>
                <a:latin typeface="Arial"/>
                <a:cs typeface="Arial"/>
              </a:rPr>
              <a:t> </a:t>
            </a:r>
            <a:r>
              <a:rPr sz="1800" b="1" i="1" dirty="0">
                <a:solidFill>
                  <a:prstClr val="black"/>
                </a:solidFill>
                <a:latin typeface="Arial"/>
                <a:cs typeface="Arial"/>
              </a:rPr>
              <a:t>the</a:t>
            </a:r>
            <a:r>
              <a:rPr sz="1800" b="1" i="1" spc="-10" dirty="0">
                <a:solidFill>
                  <a:prstClr val="black"/>
                </a:solidFill>
                <a:latin typeface="Arial"/>
                <a:cs typeface="Arial"/>
              </a:rPr>
              <a:t> </a:t>
            </a:r>
            <a:r>
              <a:rPr sz="1800" b="1" i="1" dirty="0">
                <a:solidFill>
                  <a:prstClr val="black"/>
                </a:solidFill>
                <a:latin typeface="Arial"/>
                <a:cs typeface="Arial"/>
              </a:rPr>
              <a:t>system</a:t>
            </a:r>
            <a:r>
              <a:rPr sz="1800" b="1" i="1" spc="-45" dirty="0">
                <a:solidFill>
                  <a:prstClr val="black"/>
                </a:solidFill>
                <a:latin typeface="Arial"/>
                <a:cs typeface="Arial"/>
              </a:rPr>
              <a:t> </a:t>
            </a:r>
            <a:r>
              <a:rPr sz="1800" b="1" i="1" dirty="0">
                <a:solidFill>
                  <a:prstClr val="black"/>
                </a:solidFill>
                <a:latin typeface="Arial"/>
                <a:cs typeface="Arial"/>
              </a:rPr>
              <a:t>in</a:t>
            </a:r>
            <a:r>
              <a:rPr sz="1800" b="1" i="1" spc="-5" dirty="0">
                <a:solidFill>
                  <a:prstClr val="black"/>
                </a:solidFill>
                <a:latin typeface="Arial"/>
                <a:cs typeface="Arial"/>
              </a:rPr>
              <a:t> </a:t>
            </a:r>
            <a:r>
              <a:rPr sz="1800" b="1" i="1" dirty="0">
                <a:solidFill>
                  <a:prstClr val="black"/>
                </a:solidFill>
                <a:latin typeface="Arial"/>
                <a:cs typeface="Arial"/>
              </a:rPr>
              <a:t>operation</a:t>
            </a:r>
            <a:endParaRPr sz="1800">
              <a:solidFill>
                <a:prstClr val="black"/>
              </a:solidFill>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EE316-2B54-FDE5-8DDB-2744EB4B2695}"/>
              </a:ext>
            </a:extLst>
          </p:cNvPr>
          <p:cNvSpPr>
            <a:spLocks noGrp="1"/>
          </p:cNvSpPr>
          <p:nvPr>
            <p:ph type="title"/>
          </p:nvPr>
        </p:nvSpPr>
        <p:spPr>
          <a:xfrm>
            <a:off x="838201" y="365125"/>
            <a:ext cx="5251316" cy="1807305"/>
          </a:xfrm>
        </p:spPr>
        <p:txBody>
          <a:bodyPr>
            <a:normAutofit/>
          </a:bodyPr>
          <a:lstStyle/>
          <a:p>
            <a:r>
              <a:rPr lang="en-US" dirty="0"/>
              <a:t>Where did DevOps come from?</a:t>
            </a:r>
          </a:p>
        </p:txBody>
      </p:sp>
      <p:sp>
        <p:nvSpPr>
          <p:cNvPr id="3" name="Text Placeholder 2">
            <a:extLst>
              <a:ext uri="{FF2B5EF4-FFF2-40B4-BE49-F238E27FC236}">
                <a16:creationId xmlns:a16="http://schemas.microsoft.com/office/drawing/2014/main" id="{CB356174-A312-B7DD-EDD4-2C171D899607}"/>
              </a:ext>
            </a:extLst>
          </p:cNvPr>
          <p:cNvSpPr>
            <a:spLocks noGrp="1"/>
          </p:cNvSpPr>
          <p:nvPr>
            <p:ph idx="1"/>
          </p:nvPr>
        </p:nvSpPr>
        <p:spPr>
          <a:xfrm>
            <a:off x="522740" y="2017643"/>
            <a:ext cx="5882237" cy="4475232"/>
          </a:xfrm>
        </p:spPr>
        <p:txBody>
          <a:bodyPr>
            <a:normAutofit/>
          </a:bodyPr>
          <a:lstStyle/>
          <a:p>
            <a:pPr algn="just"/>
            <a:r>
              <a:rPr lang="en-US" sz="1600" dirty="0"/>
              <a:t>There are </a:t>
            </a:r>
            <a:r>
              <a:rPr lang="en-US" sz="1600" i="1" u="sng" dirty="0"/>
              <a:t>tons of stories </a:t>
            </a:r>
            <a:r>
              <a:rPr lang="en-US" sz="1600" dirty="0"/>
              <a:t>about the DevOps origins, but </a:t>
            </a:r>
            <a:r>
              <a:rPr lang="en-US" sz="1600" i="1" u="sng" dirty="0"/>
              <a:t>it is not created out of the whole cloth</a:t>
            </a:r>
            <a:r>
              <a:rPr lang="en-US" sz="1600" dirty="0"/>
              <a:t>. Its seeds were planted many years ago and recently nurtured by </a:t>
            </a:r>
            <a:r>
              <a:rPr lang="en-US" sz="1600" b="1" dirty="0"/>
              <a:t>expert IT professionals in several disciplines</a:t>
            </a:r>
            <a:r>
              <a:rPr lang="en-US" sz="1600" dirty="0"/>
              <a:t>. Two primary </a:t>
            </a:r>
            <a:r>
              <a:rPr lang="en-US" sz="1600" i="1" u="sng" dirty="0"/>
              <a:t>ancestors of DevOps </a:t>
            </a:r>
            <a:r>
              <a:rPr lang="en-US" sz="1600" dirty="0"/>
              <a:t>are given below:</a:t>
            </a:r>
          </a:p>
          <a:p>
            <a:endParaRPr lang="en-US" sz="1600" dirty="0"/>
          </a:p>
          <a:p>
            <a:pPr marL="916676" lvl="1" indent="-514350" algn="just">
              <a:buFont typeface="+mj-lt"/>
              <a:buAutoNum type="arabicPeriod"/>
            </a:pPr>
            <a:r>
              <a:rPr lang="en-US" sz="1600" b="1" dirty="0"/>
              <a:t>ESM (Enterprise Systems Management): </a:t>
            </a:r>
            <a:r>
              <a:rPr lang="en-US" sz="1600" dirty="0"/>
              <a:t>People involved in the initial phases of DevOps are system administrators. These experts brought the </a:t>
            </a:r>
            <a:r>
              <a:rPr lang="en-US" sz="1600" b="1" dirty="0"/>
              <a:t>key ESM practices</a:t>
            </a:r>
            <a:r>
              <a:rPr lang="en-US" sz="1600" dirty="0"/>
              <a:t> to DevOps like </a:t>
            </a:r>
            <a:r>
              <a:rPr lang="en-US" sz="1600" i="1" u="sng" dirty="0"/>
              <a:t>configuration management, automated provisioning, system monitoring, the toolchain approach</a:t>
            </a:r>
            <a:r>
              <a:rPr lang="en-US" sz="1600" dirty="0"/>
              <a:t>, etc.</a:t>
            </a:r>
          </a:p>
          <a:p>
            <a:pPr marL="916676" lvl="1" indent="-514350" algn="just">
              <a:buFont typeface="+mj-lt"/>
              <a:buAutoNum type="arabicPeriod"/>
            </a:pPr>
            <a:endParaRPr lang="en-US" sz="1600" dirty="0"/>
          </a:p>
          <a:p>
            <a:pPr marL="916676" lvl="1" indent="-514350" algn="just">
              <a:buFont typeface="+mj-lt"/>
              <a:buAutoNum type="arabicPeriod"/>
            </a:pPr>
            <a:r>
              <a:rPr lang="en-US" sz="1600" b="1" dirty="0"/>
              <a:t>Agile Development: </a:t>
            </a:r>
            <a:r>
              <a:rPr lang="en-US" sz="1600" dirty="0"/>
              <a:t>DevOps can be considered </a:t>
            </a:r>
            <a:r>
              <a:rPr lang="en-US" sz="1600" i="1" u="sng" dirty="0"/>
              <a:t>an outgrowth of agile</a:t>
            </a:r>
            <a:r>
              <a:rPr lang="en-US" sz="1600" dirty="0"/>
              <a:t>. </a:t>
            </a:r>
            <a:r>
              <a:rPr lang="en-US" sz="1600" b="1" dirty="0"/>
              <a:t>It is simply extending the Agile principles beyond the boundaries of the code to the entire delivered services.</a:t>
            </a:r>
          </a:p>
        </p:txBody>
      </p:sp>
      <p:pic>
        <p:nvPicPr>
          <p:cNvPr id="5" name="Picture 4" descr="Green seedling sprouting on the earth">
            <a:extLst>
              <a:ext uri="{FF2B5EF4-FFF2-40B4-BE49-F238E27FC236}">
                <a16:creationId xmlns:a16="http://schemas.microsoft.com/office/drawing/2014/main" id="{7AC4CA54-56DC-1070-8F8D-206BBF02169A}"/>
              </a:ext>
            </a:extLst>
          </p:cNvPr>
          <p:cNvPicPr>
            <a:picLocks noChangeAspect="1"/>
          </p:cNvPicPr>
          <p:nvPr/>
        </p:nvPicPr>
        <p:blipFill rotWithShape="1">
          <a:blip r:embed="rId3"/>
          <a:srcRect l="43389" r="270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68221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0" name="Right Arrow 3"/>
          <p:cNvSpPr/>
          <p:nvPr/>
        </p:nvSpPr>
        <p:spPr>
          <a:xfrm>
            <a:off x="1075944" y="1807123"/>
            <a:ext cx="10040112" cy="1985827"/>
          </a:xfrm>
          <a:prstGeom prst="rightArrow">
            <a:avLst>
              <a:gd name="adj1" fmla="val 50000"/>
              <a:gd name="adj2" fmla="val 25828"/>
            </a:avLst>
          </a:prstGeom>
          <a:solidFill>
            <a:schemeClr val="tx2">
              <a:lumMod val="60000"/>
              <a:lumOff val="40000"/>
            </a:schemeClr>
          </a:solidFill>
          <a:ln>
            <a:solidFill>
              <a:schemeClr val="bg2"/>
            </a:solidFill>
          </a:ln>
          <a:effectLst>
            <a:outerShdw blurRad="76200" dir="18900000" sy="23000" kx="-1200000" algn="bl" rotWithShape="0">
              <a:prstClr val="black">
                <a:alpha val="20000"/>
              </a:prstClr>
            </a:outerShdw>
          </a:effectLst>
          <a:scene3d>
            <a:camera prst="orthographicFront"/>
            <a:lightRig rig="threePt" dir="t"/>
          </a:scene3d>
          <a:sp3d>
            <a:bevelT w="50800"/>
          </a:sp3d>
        </p:spPr>
        <p:style>
          <a:lnRef idx="1">
            <a:schemeClr val="accent1"/>
          </a:lnRef>
          <a:fillRef idx="3">
            <a:schemeClr val="accent1"/>
          </a:fillRef>
          <a:effectRef idx="2">
            <a:schemeClr val="accent1"/>
          </a:effectRef>
          <a:fontRef idx="minor">
            <a:schemeClr val="lt1"/>
          </a:fontRef>
        </p:style>
        <p:txBody>
          <a:bodyPr rtlCol="0" anchor="ctr"/>
          <a:lstStyle/>
          <a:p>
            <a:pPr algn="ctr" defTabSz="1219170" eaLnBrk="1" hangingPunct="1"/>
            <a:endParaRPr lang="en-GB" sz="1800" dirty="0">
              <a:solidFill>
                <a:prstClr val="white"/>
              </a:solidFill>
              <a:latin typeface="Effra" panose="020B0603020203020204" pitchFamily="34" charset="0"/>
            </a:endParaRPr>
          </a:p>
        </p:txBody>
      </p:sp>
      <p:sp>
        <p:nvSpPr>
          <p:cNvPr id="8" name="Rounded Rectangle 6"/>
          <p:cNvSpPr/>
          <p:nvPr/>
        </p:nvSpPr>
        <p:spPr>
          <a:xfrm>
            <a:off x="4996565" y="2384237"/>
            <a:ext cx="1777303" cy="782295"/>
          </a:xfrm>
          <a:prstGeom prst="roundRect">
            <a:avLst/>
          </a:prstGeom>
          <a:solidFill>
            <a:schemeClr val="accent6"/>
          </a:solidFill>
          <a:ln>
            <a:noFill/>
          </a:ln>
          <a:effectLst>
            <a:outerShdw blurRad="76200" dir="18900000" sy="23000" kx="-1200000" algn="bl" rotWithShape="0">
              <a:prstClr val="black">
                <a:alpha val="20000"/>
              </a:prstClr>
            </a:outerShdw>
          </a:effectLst>
          <a:scene3d>
            <a:camera prst="orthographicFront"/>
            <a:lightRig rig="threePt" dir="t"/>
          </a:scene3d>
          <a:sp3d>
            <a:bevelT w="50800"/>
          </a:sp3d>
        </p:spPr>
        <p:style>
          <a:lnRef idx="1">
            <a:schemeClr val="accent2"/>
          </a:lnRef>
          <a:fillRef idx="3">
            <a:schemeClr val="accent2"/>
          </a:fillRef>
          <a:effectRef idx="2">
            <a:schemeClr val="accent2"/>
          </a:effectRef>
          <a:fontRef idx="minor">
            <a:schemeClr val="lt1"/>
          </a:fontRef>
        </p:style>
        <p:txBody>
          <a:bodyPr rtlCol="0" anchor="ctr"/>
          <a:lstStyle/>
          <a:p>
            <a:pPr algn="ctr" defTabSz="1219170" eaLnBrk="1" hangingPunct="1"/>
            <a:r>
              <a:rPr lang="en-GB" sz="3067" dirty="0">
                <a:solidFill>
                  <a:prstClr val="black"/>
                </a:solidFill>
                <a:latin typeface="Calibri Light" panose="020F0302020204030204"/>
              </a:rPr>
              <a:t>Agile</a:t>
            </a:r>
          </a:p>
        </p:txBody>
      </p:sp>
      <p:sp>
        <p:nvSpPr>
          <p:cNvPr id="9" name="Content Placeholder 4"/>
          <p:cNvSpPr txBox="1">
            <a:spLocks/>
          </p:cNvSpPr>
          <p:nvPr/>
        </p:nvSpPr>
        <p:spPr>
          <a:xfrm>
            <a:off x="4372917" y="3704957"/>
            <a:ext cx="3250132" cy="2206867"/>
          </a:xfrm>
          <a:prstGeom prst="rect">
            <a:avLst/>
          </a:prstGeom>
        </p:spPr>
        <p:txBody>
          <a:bodyPr vert="horz" lIns="91440" tIns="45720" rIns="91440" bIns="45720" rtlCol="0">
            <a:noAutofit/>
          </a:bodyPr>
          <a:lstStyle>
            <a:lvl1pPr marL="238125" indent="-238125" algn="l" defTabSz="685800" rtl="0" eaLnBrk="1" latinLnBrk="0" hangingPunct="1">
              <a:lnSpc>
                <a:spcPct val="90000"/>
              </a:lnSpc>
              <a:spcBef>
                <a:spcPts val="750"/>
              </a:spcBef>
              <a:buFontTx/>
              <a:buBlip>
                <a:blip r:embed="rId4"/>
              </a:buBlip>
              <a:tabLst/>
              <a:defRPr sz="2100" b="0" kern="1200">
                <a:solidFill>
                  <a:schemeClr val="bg1"/>
                </a:solidFill>
                <a:latin typeface="Effra W" charset="0"/>
                <a:ea typeface="Effra W" charset="0"/>
                <a:cs typeface="Effra W" charset="0"/>
              </a:defRPr>
            </a:lvl1pPr>
            <a:lvl2pPr marL="533400" indent="-190500" algn="l" defTabSz="685800" rtl="0" eaLnBrk="1" latinLnBrk="0" hangingPunct="1">
              <a:lnSpc>
                <a:spcPct val="90000"/>
              </a:lnSpc>
              <a:spcBef>
                <a:spcPts val="375"/>
              </a:spcBef>
              <a:buFontTx/>
              <a:buBlip>
                <a:blip r:embed="rId4"/>
              </a:buBlip>
              <a:tabLst/>
              <a:defRPr sz="1800" b="0" kern="1200">
                <a:solidFill>
                  <a:schemeClr val="bg1"/>
                </a:solidFill>
                <a:latin typeface="Effra W" charset="0"/>
                <a:ea typeface="Effra W" charset="0"/>
                <a:cs typeface="Effra W" charset="0"/>
              </a:defRPr>
            </a:lvl2pPr>
            <a:lvl3pPr marL="867966" indent="-182166" algn="l" defTabSz="685800" rtl="0" eaLnBrk="1" latinLnBrk="0" hangingPunct="1">
              <a:lnSpc>
                <a:spcPct val="90000"/>
              </a:lnSpc>
              <a:spcBef>
                <a:spcPts val="375"/>
              </a:spcBef>
              <a:buFontTx/>
              <a:buBlip>
                <a:blip r:embed="rId4"/>
              </a:buBlip>
              <a:tabLst/>
              <a:defRPr sz="1500" b="0" kern="1200">
                <a:solidFill>
                  <a:schemeClr val="bg1"/>
                </a:solidFill>
                <a:latin typeface="Effra W" charset="0"/>
                <a:ea typeface="Effra W" charset="0"/>
                <a:cs typeface="Effra W" charset="0"/>
              </a:defRPr>
            </a:lvl3pPr>
            <a:lvl4pPr marL="1200150" indent="-171450" algn="l" defTabSz="685800" rtl="0" eaLnBrk="1" latinLnBrk="0" hangingPunct="1">
              <a:lnSpc>
                <a:spcPct val="90000"/>
              </a:lnSpc>
              <a:spcBef>
                <a:spcPts val="375"/>
              </a:spcBef>
              <a:buFontTx/>
              <a:buBlip>
                <a:blip r:embed="rId4"/>
              </a:buBlip>
              <a:defRPr sz="1350" b="0" kern="1200">
                <a:solidFill>
                  <a:schemeClr val="bg1"/>
                </a:solidFill>
                <a:latin typeface="Effra W" charset="0"/>
                <a:ea typeface="Effra W" charset="0"/>
                <a:cs typeface="Effra W" charset="0"/>
              </a:defRPr>
            </a:lvl4pPr>
            <a:lvl5pPr marL="1543050" indent="-171450" algn="l" defTabSz="685800" rtl="0" eaLnBrk="1" latinLnBrk="0" hangingPunct="1">
              <a:lnSpc>
                <a:spcPct val="90000"/>
              </a:lnSpc>
              <a:spcBef>
                <a:spcPts val="375"/>
              </a:spcBef>
              <a:buFontTx/>
              <a:buBlip>
                <a:blip r:embed="rId4"/>
              </a:buBlip>
              <a:defRPr sz="1350" b="0" kern="1200">
                <a:solidFill>
                  <a:schemeClr val="bg1"/>
                </a:solidFill>
                <a:latin typeface="Effra W" charset="0"/>
                <a:ea typeface="Effra W" charset="0"/>
                <a:cs typeface="Effra W"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213745" indent="-213745" defTabSz="914377">
              <a:spcBef>
                <a:spcPts val="1000"/>
              </a:spcBef>
              <a:buFont typeface="Wingdings" panose="05000000000000000000" pitchFamily="2" charset="2"/>
              <a:buChar char="ü"/>
            </a:pPr>
            <a:r>
              <a:rPr lang="en-GB" sz="1867" dirty="0">
                <a:solidFill>
                  <a:prstClr val="white">
                    <a:lumMod val="65000"/>
                  </a:prstClr>
                </a:solidFill>
                <a:latin typeface="Calibri" panose="020F0502020204030204"/>
                <a:ea typeface="+mn-ea"/>
                <a:cs typeface="+mn-cs"/>
              </a:rPr>
              <a:t>Short &amp; frequent releases</a:t>
            </a:r>
          </a:p>
          <a:p>
            <a:pPr marL="213745" indent="-213745" defTabSz="914377">
              <a:spcBef>
                <a:spcPts val="1000"/>
              </a:spcBef>
              <a:buFont typeface="Wingdings" panose="05000000000000000000" pitchFamily="2" charset="2"/>
              <a:buChar char="ü"/>
            </a:pPr>
            <a:r>
              <a:rPr lang="en-GB" sz="1867" dirty="0">
                <a:solidFill>
                  <a:prstClr val="white">
                    <a:lumMod val="65000"/>
                  </a:prstClr>
                </a:solidFill>
                <a:latin typeface="Calibri" panose="020F0502020204030204"/>
                <a:ea typeface="+mn-ea"/>
                <a:cs typeface="+mn-cs"/>
              </a:rPr>
              <a:t>More responsive</a:t>
            </a:r>
          </a:p>
          <a:p>
            <a:pPr marL="213745" indent="-213745" defTabSz="914377">
              <a:spcBef>
                <a:spcPts val="1000"/>
              </a:spcBef>
              <a:buFont typeface="Wingdings" panose="05000000000000000000" pitchFamily="2" charset="2"/>
              <a:buChar char="ü"/>
            </a:pPr>
            <a:r>
              <a:rPr lang="en-GB" sz="1867" dirty="0">
                <a:solidFill>
                  <a:prstClr val="white">
                    <a:lumMod val="65000"/>
                  </a:prstClr>
                </a:solidFill>
                <a:latin typeface="Calibri" panose="020F0502020204030204"/>
                <a:ea typeface="+mn-ea"/>
                <a:cs typeface="+mn-cs"/>
              </a:rPr>
              <a:t>Business gets new features faster</a:t>
            </a:r>
          </a:p>
          <a:p>
            <a:pPr marL="213745" indent="-213745" defTabSz="914377">
              <a:spcBef>
                <a:spcPts val="1000"/>
              </a:spcBef>
              <a:buFont typeface="Wingdings" panose="05000000000000000000" pitchFamily="2" charset="2"/>
              <a:buChar char="ü"/>
            </a:pPr>
            <a:r>
              <a:rPr lang="en-GB" sz="1867" dirty="0">
                <a:solidFill>
                  <a:prstClr val="white">
                    <a:lumMod val="65000"/>
                  </a:prstClr>
                </a:solidFill>
                <a:latin typeface="Calibri" panose="020F0502020204030204"/>
                <a:ea typeface="+mn-ea"/>
                <a:cs typeface="+mn-cs"/>
              </a:rPr>
              <a:t>Testing, risk, impact and recovery time are low</a:t>
            </a:r>
          </a:p>
        </p:txBody>
      </p:sp>
      <p:sp>
        <p:nvSpPr>
          <p:cNvPr id="11" name="Title 3"/>
          <p:cNvSpPr>
            <a:spLocks noGrp="1"/>
          </p:cNvSpPr>
          <p:nvPr>
            <p:ph type="title"/>
          </p:nvPr>
        </p:nvSpPr>
        <p:spPr/>
        <p:txBody>
          <a:bodyPr anchor="t" anchorCtr="0">
            <a:normAutofit/>
          </a:bodyPr>
          <a:lstStyle/>
          <a:p>
            <a:pPr lvl="0"/>
            <a:r>
              <a:rPr lang="en-GB" dirty="0"/>
              <a:t>Evolution towards agile/DevOps</a:t>
            </a:r>
          </a:p>
        </p:txBody>
      </p:sp>
      <p:sp>
        <p:nvSpPr>
          <p:cNvPr id="15" name="Rounded Rectangle 4"/>
          <p:cNvSpPr/>
          <p:nvPr/>
        </p:nvSpPr>
        <p:spPr>
          <a:xfrm>
            <a:off x="1625050" y="2384234"/>
            <a:ext cx="1777303" cy="782295"/>
          </a:xfrm>
          <a:prstGeom prst="roundRect">
            <a:avLst/>
          </a:prstGeom>
          <a:solidFill>
            <a:schemeClr val="bg1">
              <a:lumMod val="65000"/>
            </a:schemeClr>
          </a:solidFill>
          <a:ln>
            <a:noFill/>
          </a:ln>
          <a:effectLst>
            <a:outerShdw blurRad="76200" dir="18900000" sy="23000" kx="-1200000" algn="bl" rotWithShape="0">
              <a:prstClr val="black">
                <a:alpha val="20000"/>
              </a:prstClr>
            </a:outerShdw>
          </a:effectLst>
          <a:scene3d>
            <a:camera prst="orthographicFront"/>
            <a:lightRig rig="threePt" dir="t"/>
          </a:scene3d>
          <a:sp3d>
            <a:bevelT w="50800"/>
          </a:sp3d>
        </p:spPr>
        <p:style>
          <a:lnRef idx="1">
            <a:schemeClr val="accent2"/>
          </a:lnRef>
          <a:fillRef idx="3">
            <a:schemeClr val="accent2"/>
          </a:fillRef>
          <a:effectRef idx="2">
            <a:schemeClr val="accent2"/>
          </a:effectRef>
          <a:fontRef idx="minor">
            <a:schemeClr val="lt1"/>
          </a:fontRef>
        </p:style>
        <p:txBody>
          <a:bodyPr rtlCol="0" anchor="ctr"/>
          <a:lstStyle/>
          <a:p>
            <a:pPr algn="ctr" defTabSz="1219170" eaLnBrk="1" hangingPunct="1"/>
            <a:r>
              <a:rPr lang="en-GB" sz="3067" dirty="0">
                <a:solidFill>
                  <a:prstClr val="black"/>
                </a:solidFill>
                <a:latin typeface="Calibri Light" panose="020F0302020204030204"/>
              </a:rPr>
              <a:t>Waterfall</a:t>
            </a:r>
          </a:p>
        </p:txBody>
      </p:sp>
      <p:sp>
        <p:nvSpPr>
          <p:cNvPr id="16" name="Content Placeholder 4"/>
          <p:cNvSpPr txBox="1">
            <a:spLocks/>
          </p:cNvSpPr>
          <p:nvPr/>
        </p:nvSpPr>
        <p:spPr>
          <a:xfrm>
            <a:off x="996046" y="3704957"/>
            <a:ext cx="3376871" cy="2206867"/>
          </a:xfrm>
          <a:prstGeom prst="rect">
            <a:avLst/>
          </a:prstGeom>
        </p:spPr>
        <p:txBody>
          <a:bodyPr vert="horz" lIns="91440" tIns="45720" rIns="91440" bIns="45720" rtlCol="0">
            <a:noAutofit/>
          </a:bodyPr>
          <a:lstStyle>
            <a:lvl1pPr marL="238125" indent="-238125" algn="l" defTabSz="685800" rtl="0" eaLnBrk="1" latinLnBrk="0" hangingPunct="1">
              <a:lnSpc>
                <a:spcPct val="90000"/>
              </a:lnSpc>
              <a:spcBef>
                <a:spcPts val="750"/>
              </a:spcBef>
              <a:buFontTx/>
              <a:buBlip>
                <a:blip r:embed="rId4"/>
              </a:buBlip>
              <a:tabLst/>
              <a:defRPr sz="2100" b="0" kern="1200">
                <a:solidFill>
                  <a:schemeClr val="bg1"/>
                </a:solidFill>
                <a:latin typeface="Effra W" charset="0"/>
                <a:ea typeface="Effra W" charset="0"/>
                <a:cs typeface="Effra W" charset="0"/>
              </a:defRPr>
            </a:lvl1pPr>
            <a:lvl2pPr marL="533400" indent="-190500" algn="l" defTabSz="685800" rtl="0" eaLnBrk="1" latinLnBrk="0" hangingPunct="1">
              <a:lnSpc>
                <a:spcPct val="90000"/>
              </a:lnSpc>
              <a:spcBef>
                <a:spcPts val="375"/>
              </a:spcBef>
              <a:buFontTx/>
              <a:buBlip>
                <a:blip r:embed="rId4"/>
              </a:buBlip>
              <a:tabLst/>
              <a:defRPr sz="1800" b="0" kern="1200">
                <a:solidFill>
                  <a:schemeClr val="bg1"/>
                </a:solidFill>
                <a:latin typeface="Effra W" charset="0"/>
                <a:ea typeface="Effra W" charset="0"/>
                <a:cs typeface="Effra W" charset="0"/>
              </a:defRPr>
            </a:lvl2pPr>
            <a:lvl3pPr marL="867966" indent="-182166" algn="l" defTabSz="685800" rtl="0" eaLnBrk="1" latinLnBrk="0" hangingPunct="1">
              <a:lnSpc>
                <a:spcPct val="90000"/>
              </a:lnSpc>
              <a:spcBef>
                <a:spcPts val="375"/>
              </a:spcBef>
              <a:buFontTx/>
              <a:buBlip>
                <a:blip r:embed="rId4"/>
              </a:buBlip>
              <a:tabLst/>
              <a:defRPr sz="1500" b="0" kern="1200">
                <a:solidFill>
                  <a:schemeClr val="bg1"/>
                </a:solidFill>
                <a:latin typeface="Effra W" charset="0"/>
                <a:ea typeface="Effra W" charset="0"/>
                <a:cs typeface="Effra W" charset="0"/>
              </a:defRPr>
            </a:lvl3pPr>
            <a:lvl4pPr marL="1200150" indent="-171450" algn="l" defTabSz="685800" rtl="0" eaLnBrk="1" latinLnBrk="0" hangingPunct="1">
              <a:lnSpc>
                <a:spcPct val="90000"/>
              </a:lnSpc>
              <a:spcBef>
                <a:spcPts val="375"/>
              </a:spcBef>
              <a:buFontTx/>
              <a:buBlip>
                <a:blip r:embed="rId4"/>
              </a:buBlip>
              <a:defRPr sz="1350" b="0" kern="1200">
                <a:solidFill>
                  <a:schemeClr val="bg1"/>
                </a:solidFill>
                <a:latin typeface="Effra W" charset="0"/>
                <a:ea typeface="Effra W" charset="0"/>
                <a:cs typeface="Effra W" charset="0"/>
              </a:defRPr>
            </a:lvl4pPr>
            <a:lvl5pPr marL="1543050" indent="-171450" algn="l" defTabSz="685800" rtl="0" eaLnBrk="1" latinLnBrk="0" hangingPunct="1">
              <a:lnSpc>
                <a:spcPct val="90000"/>
              </a:lnSpc>
              <a:spcBef>
                <a:spcPts val="375"/>
              </a:spcBef>
              <a:buFontTx/>
              <a:buBlip>
                <a:blip r:embed="rId4"/>
              </a:buBlip>
              <a:defRPr sz="1350" b="0" kern="1200">
                <a:solidFill>
                  <a:schemeClr val="bg1"/>
                </a:solidFill>
                <a:latin typeface="Effra W" charset="0"/>
                <a:ea typeface="Effra W" charset="0"/>
                <a:cs typeface="Effra W"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17492" indent="-317492" defTabSz="914377">
              <a:spcBef>
                <a:spcPts val="1000"/>
              </a:spcBef>
              <a:buFont typeface="Arial" panose="020B0604020202020204" pitchFamily="34" charset="0"/>
              <a:buChar char="•"/>
            </a:pPr>
            <a:r>
              <a:rPr lang="en-GB" sz="1867" dirty="0">
                <a:solidFill>
                  <a:prstClr val="white">
                    <a:lumMod val="65000"/>
                  </a:prstClr>
                </a:solidFill>
                <a:latin typeface="Calibri" panose="020F0502020204030204"/>
                <a:ea typeface="+mn-ea"/>
                <a:cs typeface="+mn-cs"/>
              </a:rPr>
              <a:t>Long  pre-planned release cycles</a:t>
            </a:r>
          </a:p>
          <a:p>
            <a:pPr marL="317492" indent="-317492" defTabSz="914377">
              <a:spcBef>
                <a:spcPts val="1000"/>
              </a:spcBef>
              <a:buFont typeface="Arial" panose="020B0604020202020204" pitchFamily="34" charset="0"/>
              <a:buChar char="•"/>
            </a:pPr>
            <a:r>
              <a:rPr lang="en-GB" sz="1867" dirty="0">
                <a:solidFill>
                  <a:prstClr val="white">
                    <a:lumMod val="65000"/>
                  </a:prstClr>
                </a:solidFill>
                <a:latin typeface="Calibri" panose="020F0502020204030204"/>
                <a:ea typeface="+mn-ea"/>
                <a:cs typeface="+mn-cs"/>
              </a:rPr>
              <a:t>Can be difficult to change direction</a:t>
            </a:r>
          </a:p>
          <a:p>
            <a:pPr marL="317492" indent="-317492" defTabSz="914377">
              <a:spcBef>
                <a:spcPts val="1000"/>
              </a:spcBef>
              <a:buFont typeface="Arial" panose="020B0604020202020204" pitchFamily="34" charset="0"/>
              <a:buChar char="•"/>
            </a:pPr>
            <a:r>
              <a:rPr lang="en-GB" sz="1867" dirty="0">
                <a:solidFill>
                  <a:prstClr val="white">
                    <a:lumMod val="65000"/>
                  </a:prstClr>
                </a:solidFill>
                <a:latin typeface="Calibri" panose="020F0502020204030204"/>
                <a:ea typeface="+mn-ea"/>
                <a:cs typeface="+mn-cs"/>
              </a:rPr>
              <a:t>Business may wait a long time for delivery</a:t>
            </a:r>
          </a:p>
        </p:txBody>
      </p:sp>
      <p:sp>
        <p:nvSpPr>
          <p:cNvPr id="12" name="Rounded Rectangle 5"/>
          <p:cNvSpPr/>
          <p:nvPr/>
        </p:nvSpPr>
        <p:spPr>
          <a:xfrm>
            <a:off x="8368079" y="2384235"/>
            <a:ext cx="1777303" cy="782295"/>
          </a:xfrm>
          <a:prstGeom prst="roundRect">
            <a:avLst/>
          </a:prstGeom>
          <a:solidFill>
            <a:schemeClr val="accent3"/>
          </a:solidFill>
          <a:ln>
            <a:noFill/>
          </a:ln>
          <a:effectLst>
            <a:outerShdw blurRad="76200" dir="18900000" sy="23000" kx="-1200000" algn="bl" rotWithShape="0">
              <a:prstClr val="black">
                <a:alpha val="20000"/>
              </a:prstClr>
            </a:outerShdw>
          </a:effectLst>
          <a:scene3d>
            <a:camera prst="orthographicFront"/>
            <a:lightRig rig="threePt" dir="t"/>
          </a:scene3d>
          <a:sp3d>
            <a:bevelT w="50800"/>
          </a:sp3d>
        </p:spPr>
        <p:style>
          <a:lnRef idx="1">
            <a:schemeClr val="accent2"/>
          </a:lnRef>
          <a:fillRef idx="3">
            <a:schemeClr val="accent2"/>
          </a:fillRef>
          <a:effectRef idx="2">
            <a:schemeClr val="accent2"/>
          </a:effectRef>
          <a:fontRef idx="minor">
            <a:schemeClr val="lt1"/>
          </a:fontRef>
        </p:style>
        <p:txBody>
          <a:bodyPr rtlCol="0" anchor="ctr"/>
          <a:lstStyle/>
          <a:p>
            <a:pPr algn="ctr" defTabSz="1219170" eaLnBrk="1" hangingPunct="1"/>
            <a:r>
              <a:rPr lang="en-GB" sz="3067" dirty="0">
                <a:solidFill>
                  <a:prstClr val="black"/>
                </a:solidFill>
                <a:latin typeface="Calibri Light" panose="020F0302020204030204"/>
              </a:rPr>
              <a:t>DevOps</a:t>
            </a:r>
          </a:p>
        </p:txBody>
      </p:sp>
      <p:sp>
        <p:nvSpPr>
          <p:cNvPr id="14" name="Content Placeholder 4"/>
          <p:cNvSpPr txBox="1">
            <a:spLocks/>
          </p:cNvSpPr>
          <p:nvPr/>
        </p:nvSpPr>
        <p:spPr>
          <a:xfrm>
            <a:off x="7744858" y="3704957"/>
            <a:ext cx="4001796" cy="2206867"/>
          </a:xfrm>
          <a:prstGeom prst="rect">
            <a:avLst/>
          </a:prstGeom>
        </p:spPr>
        <p:txBody>
          <a:bodyPr vert="horz" lIns="91440" tIns="45720" rIns="91440" bIns="45720" rtlCol="0">
            <a:noAutofit/>
          </a:bodyPr>
          <a:lstStyle>
            <a:lvl1pPr marL="238125" indent="-238125" algn="l" defTabSz="685800" rtl="0" eaLnBrk="1" latinLnBrk="0" hangingPunct="1">
              <a:lnSpc>
                <a:spcPct val="90000"/>
              </a:lnSpc>
              <a:spcBef>
                <a:spcPts val="750"/>
              </a:spcBef>
              <a:buFontTx/>
              <a:buBlip>
                <a:blip r:embed="rId4"/>
              </a:buBlip>
              <a:tabLst/>
              <a:defRPr sz="2100" b="0" kern="1200">
                <a:solidFill>
                  <a:schemeClr val="bg1"/>
                </a:solidFill>
                <a:latin typeface="Effra W" charset="0"/>
                <a:ea typeface="Effra W" charset="0"/>
                <a:cs typeface="Effra W" charset="0"/>
              </a:defRPr>
            </a:lvl1pPr>
            <a:lvl2pPr marL="533400" indent="-190500" algn="l" defTabSz="685800" rtl="0" eaLnBrk="1" latinLnBrk="0" hangingPunct="1">
              <a:lnSpc>
                <a:spcPct val="90000"/>
              </a:lnSpc>
              <a:spcBef>
                <a:spcPts val="375"/>
              </a:spcBef>
              <a:buFontTx/>
              <a:buBlip>
                <a:blip r:embed="rId4"/>
              </a:buBlip>
              <a:tabLst/>
              <a:defRPr sz="1800" b="0" kern="1200">
                <a:solidFill>
                  <a:schemeClr val="bg1"/>
                </a:solidFill>
                <a:latin typeface="Effra W" charset="0"/>
                <a:ea typeface="Effra W" charset="0"/>
                <a:cs typeface="Effra W" charset="0"/>
              </a:defRPr>
            </a:lvl2pPr>
            <a:lvl3pPr marL="867966" indent="-182166" algn="l" defTabSz="685800" rtl="0" eaLnBrk="1" latinLnBrk="0" hangingPunct="1">
              <a:lnSpc>
                <a:spcPct val="90000"/>
              </a:lnSpc>
              <a:spcBef>
                <a:spcPts val="375"/>
              </a:spcBef>
              <a:buFontTx/>
              <a:buBlip>
                <a:blip r:embed="rId4"/>
              </a:buBlip>
              <a:tabLst/>
              <a:defRPr sz="1500" b="0" kern="1200">
                <a:solidFill>
                  <a:schemeClr val="bg1"/>
                </a:solidFill>
                <a:latin typeface="Effra W" charset="0"/>
                <a:ea typeface="Effra W" charset="0"/>
                <a:cs typeface="Effra W" charset="0"/>
              </a:defRPr>
            </a:lvl3pPr>
            <a:lvl4pPr marL="1200150" indent="-171450" algn="l" defTabSz="685800" rtl="0" eaLnBrk="1" latinLnBrk="0" hangingPunct="1">
              <a:lnSpc>
                <a:spcPct val="90000"/>
              </a:lnSpc>
              <a:spcBef>
                <a:spcPts val="375"/>
              </a:spcBef>
              <a:buFontTx/>
              <a:buBlip>
                <a:blip r:embed="rId4"/>
              </a:buBlip>
              <a:defRPr sz="1350" b="0" kern="1200">
                <a:solidFill>
                  <a:schemeClr val="bg1"/>
                </a:solidFill>
                <a:latin typeface="Effra W" charset="0"/>
                <a:ea typeface="Effra W" charset="0"/>
                <a:cs typeface="Effra W" charset="0"/>
              </a:defRPr>
            </a:lvl4pPr>
            <a:lvl5pPr marL="1543050" indent="-171450" algn="l" defTabSz="685800" rtl="0" eaLnBrk="1" latinLnBrk="0" hangingPunct="1">
              <a:lnSpc>
                <a:spcPct val="90000"/>
              </a:lnSpc>
              <a:spcBef>
                <a:spcPts val="375"/>
              </a:spcBef>
              <a:buFontTx/>
              <a:buBlip>
                <a:blip r:embed="rId4"/>
              </a:buBlip>
              <a:defRPr sz="1350" b="0" kern="1200">
                <a:solidFill>
                  <a:schemeClr val="bg1"/>
                </a:solidFill>
                <a:latin typeface="Effra W" charset="0"/>
                <a:ea typeface="Effra W" charset="0"/>
                <a:cs typeface="Effra W"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213745" indent="-213745" defTabSz="914377">
              <a:spcBef>
                <a:spcPts val="1000"/>
              </a:spcBef>
              <a:buFont typeface="Wingdings" panose="05000000000000000000" pitchFamily="2" charset="2"/>
              <a:buChar char="ü"/>
            </a:pPr>
            <a:r>
              <a:rPr lang="en-GB" sz="1867" dirty="0">
                <a:solidFill>
                  <a:prstClr val="black"/>
                </a:solidFill>
                <a:latin typeface="Calibri" panose="020F0502020204030204"/>
                <a:ea typeface="+mn-ea"/>
                <a:cs typeface="+mn-cs"/>
              </a:rPr>
              <a:t>Continuous delivery to business</a:t>
            </a:r>
          </a:p>
          <a:p>
            <a:pPr marL="213745" indent="-213745" defTabSz="914377">
              <a:spcBef>
                <a:spcPts val="1000"/>
              </a:spcBef>
              <a:buFont typeface="Wingdings" panose="05000000000000000000" pitchFamily="2" charset="2"/>
              <a:buChar char="ü"/>
            </a:pPr>
            <a:r>
              <a:rPr lang="en-GB" sz="1867" dirty="0">
                <a:solidFill>
                  <a:prstClr val="black"/>
                </a:solidFill>
                <a:latin typeface="Calibri" panose="020F0502020204030204"/>
                <a:ea typeface="+mn-ea"/>
                <a:cs typeface="+mn-cs"/>
              </a:rPr>
              <a:t>Highly responsive</a:t>
            </a:r>
          </a:p>
          <a:p>
            <a:pPr marL="213745" indent="-213745" defTabSz="914377">
              <a:spcBef>
                <a:spcPts val="1000"/>
              </a:spcBef>
              <a:buFont typeface="Wingdings" panose="05000000000000000000" pitchFamily="2" charset="2"/>
              <a:buChar char="ü"/>
            </a:pPr>
            <a:r>
              <a:rPr lang="en-GB" sz="1867" dirty="0">
                <a:solidFill>
                  <a:prstClr val="black"/>
                </a:solidFill>
                <a:latin typeface="Calibri" panose="020F0502020204030204"/>
                <a:ea typeface="+mn-ea"/>
                <a:cs typeface="+mn-cs"/>
              </a:rPr>
              <a:t>Automation reduce risks and improves quality</a:t>
            </a:r>
          </a:p>
          <a:p>
            <a:pPr marL="213745" indent="-213745" defTabSz="914377">
              <a:spcBef>
                <a:spcPts val="1000"/>
              </a:spcBef>
              <a:buFont typeface="Wingdings" panose="05000000000000000000" pitchFamily="2" charset="2"/>
              <a:buChar char="ü"/>
            </a:pPr>
            <a:r>
              <a:rPr lang="en-GB" sz="1867" dirty="0">
                <a:solidFill>
                  <a:prstClr val="black"/>
                </a:solidFill>
                <a:latin typeface="Calibri" panose="020F0502020204030204"/>
                <a:ea typeface="+mn-ea"/>
                <a:cs typeface="+mn-cs"/>
              </a:rPr>
              <a:t>Greater business alignment &amp; satisfaction</a:t>
            </a:r>
          </a:p>
          <a:p>
            <a:pPr marL="213745" indent="-213745" defTabSz="914377">
              <a:spcBef>
                <a:spcPts val="1000"/>
              </a:spcBef>
              <a:buFont typeface="Wingdings" panose="05000000000000000000" pitchFamily="2" charset="2"/>
              <a:buChar char="ü"/>
            </a:pPr>
            <a:r>
              <a:rPr lang="en-GB" sz="1867" dirty="0">
                <a:solidFill>
                  <a:prstClr val="black"/>
                </a:solidFill>
                <a:latin typeface="Calibri" panose="020F0502020204030204"/>
                <a:ea typeface="+mn-ea"/>
                <a:cs typeface="+mn-cs"/>
              </a:rPr>
              <a:t>Improved productivity &amp; efficiency</a:t>
            </a:r>
          </a:p>
        </p:txBody>
      </p:sp>
      <p:sp>
        <p:nvSpPr>
          <p:cNvPr id="17" name="Content Placeholder 4">
            <a:extLst>
              <a:ext uri="{FF2B5EF4-FFF2-40B4-BE49-F238E27FC236}">
                <a16:creationId xmlns:a16="http://schemas.microsoft.com/office/drawing/2014/main" id="{B594B0C0-0D96-4613-8359-CD72CC9E9DE7}"/>
              </a:ext>
            </a:extLst>
          </p:cNvPr>
          <p:cNvSpPr txBox="1">
            <a:spLocks/>
          </p:cNvSpPr>
          <p:nvPr/>
        </p:nvSpPr>
        <p:spPr>
          <a:xfrm>
            <a:off x="868680" y="1201756"/>
            <a:ext cx="10512213" cy="2206865"/>
          </a:xfrm>
          <a:prstGeom prst="rect">
            <a:avLst/>
          </a:prstGeom>
        </p:spPr>
        <p:txBody>
          <a:bodyPr vert="horz" lIns="91440" tIns="45720" rIns="91440" bIns="45720" rtlCol="0">
            <a:noAutofit/>
          </a:bodyPr>
          <a:lstStyle>
            <a:lvl1pPr marL="238125" indent="-238125" algn="l" defTabSz="685800" rtl="0" eaLnBrk="1" latinLnBrk="0" hangingPunct="1">
              <a:lnSpc>
                <a:spcPct val="90000"/>
              </a:lnSpc>
              <a:spcBef>
                <a:spcPts val="750"/>
              </a:spcBef>
              <a:buFontTx/>
              <a:buBlip>
                <a:blip r:embed="rId4"/>
              </a:buBlip>
              <a:tabLst/>
              <a:defRPr sz="2100" b="0" kern="1200">
                <a:solidFill>
                  <a:schemeClr val="bg1"/>
                </a:solidFill>
                <a:latin typeface="Effra W" charset="0"/>
                <a:ea typeface="Effra W" charset="0"/>
                <a:cs typeface="Effra W" charset="0"/>
              </a:defRPr>
            </a:lvl1pPr>
            <a:lvl2pPr marL="533400" indent="-190500" algn="l" defTabSz="685800" rtl="0" eaLnBrk="1" latinLnBrk="0" hangingPunct="1">
              <a:lnSpc>
                <a:spcPct val="90000"/>
              </a:lnSpc>
              <a:spcBef>
                <a:spcPts val="375"/>
              </a:spcBef>
              <a:buFontTx/>
              <a:buBlip>
                <a:blip r:embed="rId4"/>
              </a:buBlip>
              <a:tabLst/>
              <a:defRPr sz="1800" b="0" kern="1200">
                <a:solidFill>
                  <a:schemeClr val="bg1"/>
                </a:solidFill>
                <a:latin typeface="Effra W" charset="0"/>
                <a:ea typeface="Effra W" charset="0"/>
                <a:cs typeface="Effra W" charset="0"/>
              </a:defRPr>
            </a:lvl2pPr>
            <a:lvl3pPr marL="867966" indent="-182166" algn="l" defTabSz="685800" rtl="0" eaLnBrk="1" latinLnBrk="0" hangingPunct="1">
              <a:lnSpc>
                <a:spcPct val="90000"/>
              </a:lnSpc>
              <a:spcBef>
                <a:spcPts val="375"/>
              </a:spcBef>
              <a:buFontTx/>
              <a:buBlip>
                <a:blip r:embed="rId4"/>
              </a:buBlip>
              <a:tabLst/>
              <a:defRPr sz="1500" b="0" kern="1200">
                <a:solidFill>
                  <a:schemeClr val="bg1"/>
                </a:solidFill>
                <a:latin typeface="Effra W" charset="0"/>
                <a:ea typeface="Effra W" charset="0"/>
                <a:cs typeface="Effra W" charset="0"/>
              </a:defRPr>
            </a:lvl3pPr>
            <a:lvl4pPr marL="1200150" indent="-171450" algn="l" defTabSz="685800" rtl="0" eaLnBrk="1" latinLnBrk="0" hangingPunct="1">
              <a:lnSpc>
                <a:spcPct val="90000"/>
              </a:lnSpc>
              <a:spcBef>
                <a:spcPts val="375"/>
              </a:spcBef>
              <a:buFontTx/>
              <a:buBlip>
                <a:blip r:embed="rId4"/>
              </a:buBlip>
              <a:defRPr sz="1350" b="0" kern="1200">
                <a:solidFill>
                  <a:schemeClr val="bg1"/>
                </a:solidFill>
                <a:latin typeface="Effra W" charset="0"/>
                <a:ea typeface="Effra W" charset="0"/>
                <a:cs typeface="Effra W" charset="0"/>
              </a:defRPr>
            </a:lvl4pPr>
            <a:lvl5pPr marL="1543050" indent="-171450" algn="l" defTabSz="685800" rtl="0" eaLnBrk="1" latinLnBrk="0" hangingPunct="1">
              <a:lnSpc>
                <a:spcPct val="90000"/>
              </a:lnSpc>
              <a:spcBef>
                <a:spcPts val="375"/>
              </a:spcBef>
              <a:buFontTx/>
              <a:buBlip>
                <a:blip r:embed="rId4"/>
              </a:buBlip>
              <a:defRPr sz="1350" b="0" kern="1200">
                <a:solidFill>
                  <a:schemeClr val="bg1"/>
                </a:solidFill>
                <a:latin typeface="Effra W" charset="0"/>
                <a:ea typeface="Effra W" charset="0"/>
                <a:cs typeface="Effra W"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defTabSz="914377">
              <a:spcBef>
                <a:spcPts val="1000"/>
              </a:spcBef>
              <a:buNone/>
            </a:pPr>
            <a:r>
              <a:rPr lang="en-GB" sz="3200" dirty="0">
                <a:solidFill>
                  <a:prstClr val="black"/>
                </a:solidFill>
                <a:latin typeface="Calibri" panose="020F0502020204030204"/>
                <a:ea typeface="+mn-ea"/>
                <a:cs typeface="+mn-cs"/>
              </a:rPr>
              <a:t>DevOps is built on agile principles and provides a platform for greater speed, versatility and agility</a:t>
            </a:r>
          </a:p>
        </p:txBody>
      </p:sp>
    </p:spTree>
    <p:extLst>
      <p:ext uri="{BB962C8B-B14F-4D97-AF65-F5344CB8AC3E}">
        <p14:creationId xmlns:p14="http://schemas.microsoft.com/office/powerpoint/2010/main" val="3950271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Waterfall vs. Agile Dev Methodologies</a:t>
            </a:r>
          </a:p>
        </p:txBody>
      </p:sp>
      <p:grpSp>
        <p:nvGrpSpPr>
          <p:cNvPr id="37" name="Group 36"/>
          <p:cNvGrpSpPr/>
          <p:nvPr/>
        </p:nvGrpSpPr>
        <p:grpSpPr>
          <a:xfrm>
            <a:off x="1348054" y="1219202"/>
            <a:ext cx="9259029" cy="1164132"/>
            <a:chOff x="1011040" y="914401"/>
            <a:chExt cx="6944272" cy="873099"/>
          </a:xfrm>
        </p:grpSpPr>
        <p:sp>
          <p:nvSpPr>
            <p:cNvPr id="6" name="Chevron 5"/>
            <p:cNvSpPr/>
            <p:nvPr/>
          </p:nvSpPr>
          <p:spPr>
            <a:xfrm>
              <a:off x="1011040" y="1424532"/>
              <a:ext cx="1045951" cy="362968"/>
            </a:xfrm>
            <a:prstGeom prst="chevron">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600" dirty="0">
                  <a:solidFill>
                    <a:prstClr val="white"/>
                  </a:solidFill>
                  <a:latin typeface="Calibri"/>
                </a:rPr>
                <a:t>Analyze</a:t>
              </a:r>
            </a:p>
          </p:txBody>
        </p:sp>
        <p:sp>
          <p:nvSpPr>
            <p:cNvPr id="10" name="Chevron 9"/>
            <p:cNvSpPr/>
            <p:nvPr/>
          </p:nvSpPr>
          <p:spPr>
            <a:xfrm>
              <a:off x="2190704" y="1424532"/>
              <a:ext cx="1045951" cy="362968"/>
            </a:xfrm>
            <a:prstGeom prst="chevron">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600" dirty="0">
                  <a:solidFill>
                    <a:prstClr val="white"/>
                  </a:solidFill>
                  <a:latin typeface="Calibri"/>
                </a:rPr>
                <a:t>Plan</a:t>
              </a:r>
            </a:p>
          </p:txBody>
        </p:sp>
        <p:sp>
          <p:nvSpPr>
            <p:cNvPr id="11" name="Chevron 10"/>
            <p:cNvSpPr/>
            <p:nvPr/>
          </p:nvSpPr>
          <p:spPr>
            <a:xfrm>
              <a:off x="3370368" y="1424532"/>
              <a:ext cx="1045951" cy="362968"/>
            </a:xfrm>
            <a:prstGeom prst="chevron">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600" dirty="0">
                  <a:solidFill>
                    <a:prstClr val="white"/>
                  </a:solidFill>
                  <a:latin typeface="Calibri"/>
                </a:rPr>
                <a:t>Design</a:t>
              </a:r>
            </a:p>
          </p:txBody>
        </p:sp>
        <p:sp>
          <p:nvSpPr>
            <p:cNvPr id="12" name="Chevron 11"/>
            <p:cNvSpPr/>
            <p:nvPr/>
          </p:nvSpPr>
          <p:spPr>
            <a:xfrm>
              <a:off x="4550032" y="1424532"/>
              <a:ext cx="1045951" cy="362968"/>
            </a:xfrm>
            <a:prstGeom prst="chevron">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600" dirty="0">
                  <a:solidFill>
                    <a:prstClr val="white"/>
                  </a:solidFill>
                  <a:latin typeface="Calibri"/>
                </a:rPr>
                <a:t>Build</a:t>
              </a:r>
            </a:p>
          </p:txBody>
        </p:sp>
        <p:sp>
          <p:nvSpPr>
            <p:cNvPr id="13" name="Chevron 12"/>
            <p:cNvSpPr/>
            <p:nvPr/>
          </p:nvSpPr>
          <p:spPr>
            <a:xfrm>
              <a:off x="5729696" y="1424532"/>
              <a:ext cx="1045951" cy="362968"/>
            </a:xfrm>
            <a:prstGeom prst="chevron">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600" dirty="0">
                  <a:solidFill>
                    <a:prstClr val="white"/>
                  </a:solidFill>
                  <a:latin typeface="Calibri"/>
                </a:rPr>
                <a:t>Test</a:t>
              </a:r>
            </a:p>
          </p:txBody>
        </p:sp>
        <p:sp>
          <p:nvSpPr>
            <p:cNvPr id="14" name="Chevron 13"/>
            <p:cNvSpPr/>
            <p:nvPr/>
          </p:nvSpPr>
          <p:spPr>
            <a:xfrm>
              <a:off x="6909361" y="1424532"/>
              <a:ext cx="1045951" cy="362968"/>
            </a:xfrm>
            <a:prstGeom prst="chevron">
              <a:avLst/>
            </a:prstGeom>
            <a:solidFill>
              <a:schemeClr val="accent2"/>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600" dirty="0">
                  <a:solidFill>
                    <a:prstClr val="white"/>
                  </a:solidFill>
                  <a:latin typeface="Calibri"/>
                </a:rPr>
                <a:t>Deploy</a:t>
              </a:r>
            </a:p>
          </p:txBody>
        </p:sp>
        <p:sp>
          <p:nvSpPr>
            <p:cNvPr id="8" name="TextBox 7"/>
            <p:cNvSpPr txBox="1"/>
            <p:nvPr/>
          </p:nvSpPr>
          <p:spPr>
            <a:xfrm>
              <a:off x="3727937" y="914401"/>
              <a:ext cx="1487860" cy="377075"/>
            </a:xfrm>
            <a:prstGeom prst="rect">
              <a:avLst/>
            </a:prstGeom>
            <a:noFill/>
          </p:spPr>
          <p:txBody>
            <a:bodyPr wrap="square" rtlCol="0">
              <a:spAutoFit/>
            </a:bodyPr>
            <a:lstStyle/>
            <a:p>
              <a:pPr algn="ctr" defTabSz="609585" eaLnBrk="1" fontAlgn="auto" hangingPunct="1">
                <a:spcBef>
                  <a:spcPts val="0"/>
                </a:spcBef>
                <a:spcAft>
                  <a:spcPts val="0"/>
                </a:spcAft>
              </a:pPr>
              <a:r>
                <a:rPr lang="en-US" sz="2667" b="1" dirty="0">
                  <a:solidFill>
                    <a:prstClr val="black"/>
                  </a:solidFill>
                  <a:latin typeface="Calibri"/>
                  <a:cs typeface="+mn-cs"/>
                </a:rPr>
                <a:t>Waterfall</a:t>
              </a:r>
            </a:p>
          </p:txBody>
        </p:sp>
      </p:grpSp>
      <p:grpSp>
        <p:nvGrpSpPr>
          <p:cNvPr id="38" name="Group 37"/>
          <p:cNvGrpSpPr/>
          <p:nvPr/>
        </p:nvGrpSpPr>
        <p:grpSpPr>
          <a:xfrm>
            <a:off x="1053863" y="2632002"/>
            <a:ext cx="9477647" cy="4023611"/>
            <a:chOff x="790397" y="1974001"/>
            <a:chExt cx="7108235" cy="3017708"/>
          </a:xfrm>
        </p:grpSpPr>
        <p:sp>
          <p:nvSpPr>
            <p:cNvPr id="7" name="TextBox 6"/>
            <p:cNvSpPr txBox="1"/>
            <p:nvPr/>
          </p:nvSpPr>
          <p:spPr>
            <a:xfrm>
              <a:off x="1913214" y="4737794"/>
              <a:ext cx="2391584" cy="253915"/>
            </a:xfrm>
            <a:prstGeom prst="rect">
              <a:avLst/>
            </a:prstGeom>
            <a:noFill/>
          </p:spPr>
          <p:txBody>
            <a:bodyPr wrap="square" rtlCol="0">
              <a:spAutoFit/>
            </a:bodyPr>
            <a:lstStyle/>
            <a:p>
              <a:pPr defTabSz="609585" eaLnBrk="1" fontAlgn="auto" hangingPunct="1">
                <a:spcBef>
                  <a:spcPts val="0"/>
                </a:spcBef>
                <a:spcAft>
                  <a:spcPts val="0"/>
                </a:spcAft>
              </a:pPr>
              <a:r>
                <a:rPr lang="en-US" sz="800" i="1" dirty="0">
                  <a:solidFill>
                    <a:prstClr val="black"/>
                  </a:solidFill>
                  <a:latin typeface="Calibri"/>
                  <a:cs typeface="+mn-cs"/>
                </a:rPr>
                <a:t>Source: http://www.kenwayconsulting.com/agile-or-waterfall-let-the-organization-decide/</a:t>
              </a:r>
            </a:p>
          </p:txBody>
        </p:sp>
        <p:pic>
          <p:nvPicPr>
            <p:cNvPr id="112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97" y="2445488"/>
              <a:ext cx="2245970" cy="1115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530" y="2445488"/>
              <a:ext cx="2245970" cy="1115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662" y="2445488"/>
              <a:ext cx="2245970" cy="1115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3727937" y="1974001"/>
              <a:ext cx="1487860" cy="377074"/>
            </a:xfrm>
            <a:prstGeom prst="rect">
              <a:avLst/>
            </a:prstGeom>
            <a:noFill/>
          </p:spPr>
          <p:txBody>
            <a:bodyPr wrap="square" rtlCol="0">
              <a:spAutoFit/>
            </a:bodyPr>
            <a:lstStyle/>
            <a:p>
              <a:pPr algn="ctr" defTabSz="609585" eaLnBrk="1" fontAlgn="auto" hangingPunct="1">
                <a:spcBef>
                  <a:spcPts val="0"/>
                </a:spcBef>
                <a:spcAft>
                  <a:spcPts val="0"/>
                </a:spcAft>
              </a:pPr>
              <a:r>
                <a:rPr lang="en-US" sz="2667" b="1" dirty="0">
                  <a:solidFill>
                    <a:prstClr val="black"/>
                  </a:solidFill>
                  <a:latin typeface="Calibri"/>
                  <a:cs typeface="+mn-cs"/>
                </a:rPr>
                <a:t>Agile</a:t>
              </a:r>
            </a:p>
          </p:txBody>
        </p:sp>
        <p:cxnSp>
          <p:nvCxnSpPr>
            <p:cNvPr id="31" name="Straight Arrow Connector 30"/>
            <p:cNvCxnSpPr/>
            <p:nvPr/>
          </p:nvCxnSpPr>
          <p:spPr>
            <a:xfrm>
              <a:off x="790397" y="3827003"/>
              <a:ext cx="7028803"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607867" y="3593011"/>
              <a:ext cx="1728000" cy="238575"/>
            </a:xfrm>
            <a:prstGeom prst="rect">
              <a:avLst/>
            </a:prstGeom>
            <a:noFill/>
          </p:spPr>
          <p:txBody>
            <a:bodyPr wrap="square" rtlCol="0">
              <a:spAutoFit/>
            </a:bodyPr>
            <a:lstStyle/>
            <a:p>
              <a:pPr algn="ctr" defTabSz="609585" eaLnBrk="1" fontAlgn="auto" hangingPunct="1">
                <a:spcBef>
                  <a:spcPts val="0"/>
                </a:spcBef>
                <a:spcAft>
                  <a:spcPts val="0"/>
                </a:spcAft>
              </a:pPr>
              <a:r>
                <a:rPr lang="en-US" sz="1467" b="1" dirty="0">
                  <a:solidFill>
                    <a:prstClr val="black"/>
                  </a:solidFill>
                  <a:latin typeface="Calibri"/>
                  <a:cs typeface="+mn-cs"/>
                </a:rPr>
                <a:t>Project Timeline</a:t>
              </a:r>
            </a:p>
          </p:txBody>
        </p:sp>
        <p:sp>
          <p:nvSpPr>
            <p:cNvPr id="33" name="Up Arrow Callout 32"/>
            <p:cNvSpPr/>
            <p:nvPr/>
          </p:nvSpPr>
          <p:spPr>
            <a:xfrm>
              <a:off x="2379678" y="3915954"/>
              <a:ext cx="1313377" cy="648968"/>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600" dirty="0">
                  <a:solidFill>
                    <a:prstClr val="black"/>
                  </a:solidFill>
                  <a:latin typeface="Calibri"/>
                </a:rPr>
                <a:t>Requirements</a:t>
              </a:r>
            </a:p>
            <a:p>
              <a:pPr algn="ctr" defTabSz="609585" eaLnBrk="1" fontAlgn="auto" hangingPunct="1">
                <a:spcBef>
                  <a:spcPts val="0"/>
                </a:spcBef>
                <a:spcAft>
                  <a:spcPts val="0"/>
                </a:spcAft>
              </a:pPr>
              <a:r>
                <a:rPr lang="en-US" sz="1600" dirty="0">
                  <a:solidFill>
                    <a:prstClr val="black"/>
                  </a:solidFill>
                  <a:latin typeface="Calibri"/>
                </a:rPr>
                <a:t>Change</a:t>
              </a:r>
            </a:p>
          </p:txBody>
        </p:sp>
        <p:sp>
          <p:nvSpPr>
            <p:cNvPr id="41" name="Up Arrow Callout 40"/>
            <p:cNvSpPr/>
            <p:nvPr/>
          </p:nvSpPr>
          <p:spPr>
            <a:xfrm>
              <a:off x="3789198" y="3915954"/>
              <a:ext cx="1313377" cy="648968"/>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600" dirty="0">
                  <a:solidFill>
                    <a:prstClr val="black"/>
                  </a:solidFill>
                  <a:latin typeface="Calibri"/>
                </a:rPr>
                <a:t>Customer</a:t>
              </a:r>
            </a:p>
            <a:p>
              <a:pPr algn="ctr" defTabSz="609585" eaLnBrk="1" fontAlgn="auto" hangingPunct="1">
                <a:spcBef>
                  <a:spcPts val="0"/>
                </a:spcBef>
                <a:spcAft>
                  <a:spcPts val="0"/>
                </a:spcAft>
              </a:pPr>
              <a:r>
                <a:rPr lang="en-US" sz="1600" dirty="0">
                  <a:solidFill>
                    <a:prstClr val="black"/>
                  </a:solidFill>
                  <a:latin typeface="Calibri"/>
                </a:rPr>
                <a:t>Turnover</a:t>
              </a:r>
            </a:p>
          </p:txBody>
        </p:sp>
        <p:sp>
          <p:nvSpPr>
            <p:cNvPr id="42" name="Up Arrow Callout 41"/>
            <p:cNvSpPr/>
            <p:nvPr/>
          </p:nvSpPr>
          <p:spPr>
            <a:xfrm>
              <a:off x="5215797" y="3915954"/>
              <a:ext cx="1313377" cy="648968"/>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sz="1600" dirty="0">
                  <a:solidFill>
                    <a:prstClr val="black"/>
                  </a:solidFill>
                  <a:latin typeface="Calibri"/>
                </a:rPr>
                <a:t>Technology</a:t>
              </a:r>
            </a:p>
            <a:p>
              <a:pPr algn="ctr" defTabSz="609585" eaLnBrk="1" fontAlgn="auto" hangingPunct="1">
                <a:spcBef>
                  <a:spcPts val="0"/>
                </a:spcBef>
                <a:spcAft>
                  <a:spcPts val="0"/>
                </a:spcAft>
              </a:pPr>
              <a:r>
                <a:rPr lang="en-US" sz="1600" dirty="0">
                  <a:solidFill>
                    <a:prstClr val="black"/>
                  </a:solidFill>
                  <a:latin typeface="Calibri"/>
                </a:rPr>
                <a:t>Innovation</a:t>
              </a:r>
            </a:p>
          </p:txBody>
        </p:sp>
      </p:grpSp>
    </p:spTree>
    <p:extLst>
      <p:ext uri="{BB962C8B-B14F-4D97-AF65-F5344CB8AC3E}">
        <p14:creationId xmlns:p14="http://schemas.microsoft.com/office/powerpoint/2010/main" val="205038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ctangle 132">
            <a:extLst>
              <a:ext uri="{FF2B5EF4-FFF2-40B4-BE49-F238E27FC236}">
                <a16:creationId xmlns:a16="http://schemas.microsoft.com/office/drawing/2014/main" id="{330B187C-A939-B81D-456F-86EBAC44A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177800"/>
            <a:ext cx="12211050" cy="582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descr="DevOps Automation-1-02">
            <a:extLst>
              <a:ext uri="{FF2B5EF4-FFF2-40B4-BE49-F238E27FC236}">
                <a16:creationId xmlns:a16="http://schemas.microsoft.com/office/drawing/2014/main" id="{C4C02199-2063-7E47-2998-9790672B7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704850"/>
            <a:ext cx="94488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4">
            <a:extLst>
              <a:ext uri="{FF2B5EF4-FFF2-40B4-BE49-F238E27FC236}">
                <a16:creationId xmlns:a16="http://schemas.microsoft.com/office/drawing/2014/main" id="{866DE1E4-DBAC-02B1-3E68-BD41B4ED6C2A}"/>
              </a:ext>
            </a:extLst>
          </p:cNvPr>
          <p:cNvSpPr txBox="1">
            <a:spLocks noChangeArrowheads="1"/>
          </p:cNvSpPr>
          <p:nvPr/>
        </p:nvSpPr>
        <p:spPr bwMode="auto">
          <a:xfrm>
            <a:off x="7981950" y="2247900"/>
            <a:ext cx="2151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b="1">
                <a:solidFill>
                  <a:schemeClr val="bg1"/>
                </a:solidFill>
              </a:rPr>
              <a:t>3. </a:t>
            </a:r>
            <a:r>
              <a:rPr lang="en-US" altLang="zh-CN" b="1">
                <a:solidFill>
                  <a:schemeClr val="bg1"/>
                </a:solidFill>
              </a:rPr>
              <a:t>Testing</a:t>
            </a:r>
          </a:p>
        </p:txBody>
      </p:sp>
      <p:grpSp>
        <p:nvGrpSpPr>
          <p:cNvPr id="10245" name="Group 2">
            <a:extLst>
              <a:ext uri="{FF2B5EF4-FFF2-40B4-BE49-F238E27FC236}">
                <a16:creationId xmlns:a16="http://schemas.microsoft.com/office/drawing/2014/main" id="{F4D67CAC-516F-5DD4-4031-07015D449AC8}"/>
              </a:ext>
            </a:extLst>
          </p:cNvPr>
          <p:cNvGrpSpPr>
            <a:grpSpLocks/>
          </p:cNvGrpSpPr>
          <p:nvPr/>
        </p:nvGrpSpPr>
        <p:grpSpPr bwMode="auto">
          <a:xfrm>
            <a:off x="0" y="5649913"/>
            <a:ext cx="12201525" cy="1208087"/>
            <a:chOff x="0" y="8898"/>
            <a:chExt cx="19216" cy="1902"/>
          </a:xfrm>
        </p:grpSpPr>
        <p:sp>
          <p:nvSpPr>
            <p:cNvPr id="2" name="Rectangles 1">
              <a:extLst>
                <a:ext uri="{FF2B5EF4-FFF2-40B4-BE49-F238E27FC236}">
                  <a16:creationId xmlns:a16="http://schemas.microsoft.com/office/drawing/2014/main" id="{B0905F79-D5F2-769C-804E-98070234DDE4}"/>
                </a:ext>
              </a:extLst>
            </p:cNvPr>
            <p:cNvSpPr/>
            <p:nvPr/>
          </p:nvSpPr>
          <p:spPr>
            <a:xfrm>
              <a:off x="0" y="8898"/>
              <a:ext cx="19216" cy="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00" noProof="1"/>
            </a:p>
          </p:txBody>
        </p:sp>
        <p:grpSp>
          <p:nvGrpSpPr>
            <p:cNvPr id="10247" name="Group 10">
              <a:extLst>
                <a:ext uri="{FF2B5EF4-FFF2-40B4-BE49-F238E27FC236}">
                  <a16:creationId xmlns:a16="http://schemas.microsoft.com/office/drawing/2014/main" id="{9017435D-9396-9244-62A2-B045253996F5}"/>
                </a:ext>
              </a:extLst>
            </p:cNvPr>
            <p:cNvGrpSpPr>
              <a:grpSpLocks/>
            </p:cNvGrpSpPr>
            <p:nvPr/>
          </p:nvGrpSpPr>
          <p:grpSpPr bwMode="auto">
            <a:xfrm>
              <a:off x="406" y="9313"/>
              <a:ext cx="12348" cy="1072"/>
              <a:chOff x="771" y="7027"/>
              <a:chExt cx="12347" cy="1072"/>
            </a:xfrm>
          </p:grpSpPr>
          <p:sp>
            <p:nvSpPr>
              <p:cNvPr id="10248" name="Text Box 9">
                <a:extLst>
                  <a:ext uri="{FF2B5EF4-FFF2-40B4-BE49-F238E27FC236}">
                    <a16:creationId xmlns:a16="http://schemas.microsoft.com/office/drawing/2014/main" id="{30234D2A-04B9-A2EB-0AC3-198A415DC79D}"/>
                  </a:ext>
                </a:extLst>
              </p:cNvPr>
              <p:cNvSpPr txBox="1">
                <a:spLocks noChangeArrowheads="1"/>
              </p:cNvSpPr>
              <p:nvPr/>
            </p:nvSpPr>
            <p:spPr bwMode="auto">
              <a:xfrm>
                <a:off x="771" y="7027"/>
                <a:ext cx="454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t>Source:</a:t>
                </a:r>
              </a:p>
            </p:txBody>
          </p:sp>
          <p:sp>
            <p:nvSpPr>
              <p:cNvPr id="10249" name="Text Box 10">
                <a:extLst>
                  <a:ext uri="{FF2B5EF4-FFF2-40B4-BE49-F238E27FC236}">
                    <a16:creationId xmlns:a16="http://schemas.microsoft.com/office/drawing/2014/main" id="{75E91334-165C-3D45-B6C1-FE406A9D2F21}"/>
                  </a:ext>
                </a:extLst>
              </p:cNvPr>
              <p:cNvSpPr txBox="1">
                <a:spLocks noChangeArrowheads="1"/>
              </p:cNvSpPr>
              <p:nvPr/>
            </p:nvSpPr>
            <p:spPr bwMode="auto">
              <a:xfrm>
                <a:off x="771" y="7432"/>
                <a:ext cx="1234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a:sym typeface="SimSun" panose="02010600030101010101" pitchFamily="2" charset="-122"/>
                    <a:hlinkClick r:id="rId4" action="ppaction://hlinkfile"/>
                  </a:rPr>
                  <a:t>https://www.weblineindia.com/blog/all-about-devops-automation/ </a:t>
                </a:r>
                <a:endParaRPr lang="en-US" altLang="zh-CN">
                  <a:sym typeface="SimSun" panose="02010600030101010101" pitchFamily="2" charset="-122"/>
                </a:endParaRPr>
              </a:p>
            </p:txBody>
          </p:sp>
        </p:grpSp>
      </p:grpSp>
      <p:sp>
        <p:nvSpPr>
          <p:cNvPr id="10251" name="Text Box 4">
            <a:extLst>
              <a:ext uri="{FF2B5EF4-FFF2-40B4-BE49-F238E27FC236}">
                <a16:creationId xmlns:a16="http://schemas.microsoft.com/office/drawing/2014/main" id="{F80A5B21-6372-821F-A0BD-527D07D6C4F9}"/>
              </a:ext>
            </a:extLst>
          </p:cNvPr>
          <p:cNvSpPr txBox="1">
            <a:spLocks noChangeArrowheads="1"/>
          </p:cNvSpPr>
          <p:nvPr/>
        </p:nvSpPr>
        <p:spPr bwMode="auto">
          <a:xfrm>
            <a:off x="6381750" y="1714500"/>
            <a:ext cx="2151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b="1">
                <a:solidFill>
                  <a:schemeClr val="bg1"/>
                </a:solidFill>
              </a:rPr>
              <a:t>2. </a:t>
            </a:r>
            <a:r>
              <a:rPr lang="en-US" altLang="zh-CN" b="1">
                <a:solidFill>
                  <a:schemeClr val="bg1"/>
                </a:solidFill>
              </a:rPr>
              <a:t>Integration</a:t>
            </a:r>
          </a:p>
        </p:txBody>
      </p:sp>
      <p:sp>
        <p:nvSpPr>
          <p:cNvPr id="10252" name="Text Box 5">
            <a:extLst>
              <a:ext uri="{FF2B5EF4-FFF2-40B4-BE49-F238E27FC236}">
                <a16:creationId xmlns:a16="http://schemas.microsoft.com/office/drawing/2014/main" id="{D92E116C-212C-D5F2-7340-D5A41DD51DF5}"/>
              </a:ext>
            </a:extLst>
          </p:cNvPr>
          <p:cNvSpPr txBox="1">
            <a:spLocks noChangeArrowheads="1"/>
          </p:cNvSpPr>
          <p:nvPr/>
        </p:nvSpPr>
        <p:spPr bwMode="auto">
          <a:xfrm>
            <a:off x="4654550" y="1193800"/>
            <a:ext cx="2151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b="1">
                <a:solidFill>
                  <a:schemeClr val="bg1"/>
                </a:solidFill>
              </a:rPr>
              <a:t>1. </a:t>
            </a:r>
            <a:r>
              <a:rPr lang="en-US" altLang="zh-CN" b="1">
                <a:solidFill>
                  <a:schemeClr val="bg1"/>
                </a:solidFill>
              </a:rPr>
              <a:t>Development</a:t>
            </a:r>
          </a:p>
        </p:txBody>
      </p:sp>
      <p:sp>
        <p:nvSpPr>
          <p:cNvPr id="10253" name="Text Box 7">
            <a:extLst>
              <a:ext uri="{FF2B5EF4-FFF2-40B4-BE49-F238E27FC236}">
                <a16:creationId xmlns:a16="http://schemas.microsoft.com/office/drawing/2014/main" id="{166ED1E7-D257-338A-99BE-E4B2DE83E44D}"/>
              </a:ext>
            </a:extLst>
          </p:cNvPr>
          <p:cNvSpPr txBox="1">
            <a:spLocks noChangeArrowheads="1"/>
          </p:cNvSpPr>
          <p:nvPr/>
        </p:nvSpPr>
        <p:spPr bwMode="auto">
          <a:xfrm>
            <a:off x="1579563" y="3879850"/>
            <a:ext cx="2151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GB" altLang="en-US" b="1">
                <a:solidFill>
                  <a:schemeClr val="bg1"/>
                </a:solidFill>
              </a:rPr>
              <a:t>6. </a:t>
            </a:r>
            <a:r>
              <a:rPr lang="en-US" altLang="zh-CN" b="1">
                <a:solidFill>
                  <a:schemeClr val="bg1"/>
                </a:solidFill>
              </a:rPr>
              <a:t>Operation</a:t>
            </a:r>
          </a:p>
        </p:txBody>
      </p:sp>
      <p:sp>
        <p:nvSpPr>
          <p:cNvPr id="10254" name="Text Box 9">
            <a:extLst>
              <a:ext uri="{FF2B5EF4-FFF2-40B4-BE49-F238E27FC236}">
                <a16:creationId xmlns:a16="http://schemas.microsoft.com/office/drawing/2014/main" id="{9DF7CE7D-83A5-BDBF-BAC9-3AE949D235F6}"/>
              </a:ext>
            </a:extLst>
          </p:cNvPr>
          <p:cNvSpPr txBox="1">
            <a:spLocks noChangeArrowheads="1"/>
          </p:cNvSpPr>
          <p:nvPr/>
        </p:nvSpPr>
        <p:spPr bwMode="auto">
          <a:xfrm>
            <a:off x="3143250" y="4378325"/>
            <a:ext cx="2151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GB" altLang="en-US" b="1">
                <a:solidFill>
                  <a:schemeClr val="bg1"/>
                </a:solidFill>
              </a:rPr>
              <a:t>5. </a:t>
            </a:r>
            <a:r>
              <a:rPr lang="en-US" altLang="zh-CN" b="1">
                <a:solidFill>
                  <a:schemeClr val="bg1"/>
                </a:solidFill>
              </a:rPr>
              <a:t>Deployment</a:t>
            </a:r>
          </a:p>
        </p:txBody>
      </p:sp>
      <p:sp>
        <p:nvSpPr>
          <p:cNvPr id="10255" name="Text Box 10">
            <a:extLst>
              <a:ext uri="{FF2B5EF4-FFF2-40B4-BE49-F238E27FC236}">
                <a16:creationId xmlns:a16="http://schemas.microsoft.com/office/drawing/2014/main" id="{254BDE04-8CB8-26E6-4B81-F37AFEA11D7D}"/>
              </a:ext>
            </a:extLst>
          </p:cNvPr>
          <p:cNvSpPr txBox="1">
            <a:spLocks noChangeArrowheads="1"/>
          </p:cNvSpPr>
          <p:nvPr/>
        </p:nvSpPr>
        <p:spPr bwMode="auto">
          <a:xfrm>
            <a:off x="4927600" y="5118100"/>
            <a:ext cx="2152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GB" altLang="en-US" b="1">
                <a:solidFill>
                  <a:schemeClr val="bg1"/>
                </a:solidFill>
              </a:rPr>
              <a:t>4. </a:t>
            </a:r>
            <a:r>
              <a:rPr lang="en-US" altLang="zh-CN" b="1">
                <a:solidFill>
                  <a:schemeClr val="bg1"/>
                </a:solidFill>
              </a:rPr>
              <a:t>Monitoring</a:t>
            </a:r>
          </a:p>
        </p:txBody>
      </p:sp>
      <p:sp>
        <p:nvSpPr>
          <p:cNvPr id="10256" name="Text Box 4">
            <a:extLst>
              <a:ext uri="{FF2B5EF4-FFF2-40B4-BE49-F238E27FC236}">
                <a16:creationId xmlns:a16="http://schemas.microsoft.com/office/drawing/2014/main" id="{5FF1E277-4780-9DFC-0497-768075C5B486}"/>
              </a:ext>
            </a:extLst>
          </p:cNvPr>
          <p:cNvSpPr txBox="1">
            <a:spLocks noChangeArrowheads="1"/>
          </p:cNvSpPr>
          <p:nvPr/>
        </p:nvSpPr>
        <p:spPr bwMode="auto">
          <a:xfrm>
            <a:off x="2457450" y="215900"/>
            <a:ext cx="729615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b="1">
                <a:solidFill>
                  <a:schemeClr val="bg1"/>
                </a:solidFill>
              </a:rPr>
              <a:t>How DevOps Lifecycle Works?</a:t>
            </a:r>
          </a:p>
        </p:txBody>
      </p:sp>
    </p:spTree>
    <p:extLst>
      <p:ext uri="{BB962C8B-B14F-4D97-AF65-F5344CB8AC3E}">
        <p14:creationId xmlns:p14="http://schemas.microsoft.com/office/powerpoint/2010/main" val="1905104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Agile (Dev) + Deploy (Ops) </a:t>
            </a:r>
            <a:r>
              <a:rPr lang="en-US" b="1" dirty="0">
                <a:sym typeface="Wingdings" panose="05000000000000000000" pitchFamily="2" charset="2"/>
              </a:rPr>
              <a:t></a:t>
            </a:r>
            <a:r>
              <a:rPr lang="en-US" b="1" dirty="0"/>
              <a:t> Automation</a:t>
            </a:r>
          </a:p>
        </p:txBody>
      </p:sp>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665" y="2125213"/>
            <a:ext cx="2994627" cy="148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176" y="2125213"/>
            <a:ext cx="2994627" cy="148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685" y="2125213"/>
            <a:ext cx="2994627" cy="1487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970583" y="1319734"/>
            <a:ext cx="1983813" cy="666786"/>
          </a:xfrm>
          <a:prstGeom prst="rect">
            <a:avLst/>
          </a:prstGeom>
          <a:noFill/>
        </p:spPr>
        <p:txBody>
          <a:bodyPr wrap="square" rtlCol="0">
            <a:spAutoFit/>
          </a:bodyPr>
          <a:lstStyle/>
          <a:p>
            <a:pPr algn="ctr" defTabSz="609585" eaLnBrk="1" fontAlgn="auto" hangingPunct="1">
              <a:spcBef>
                <a:spcPts val="0"/>
              </a:spcBef>
              <a:spcAft>
                <a:spcPts val="0"/>
              </a:spcAft>
            </a:pPr>
            <a:r>
              <a:rPr lang="en-US" sz="3733" b="1" dirty="0">
                <a:solidFill>
                  <a:prstClr val="black"/>
                </a:solidFill>
                <a:latin typeface="Calibri"/>
                <a:cs typeface="+mn-cs"/>
              </a:rPr>
              <a:t>DevOps</a:t>
            </a:r>
            <a:endParaRPr lang="en-US" sz="2667" b="1" dirty="0">
              <a:solidFill>
                <a:prstClr val="black"/>
              </a:solidFill>
              <a:latin typeface="Calibri"/>
              <a:cs typeface="+mn-cs"/>
            </a:endParaRPr>
          </a:p>
        </p:txBody>
      </p:sp>
      <p:sp>
        <p:nvSpPr>
          <p:cNvPr id="15" name="Up Arrow Callout 14"/>
          <p:cNvSpPr/>
          <p:nvPr/>
        </p:nvSpPr>
        <p:spPr>
          <a:xfrm>
            <a:off x="1638812" y="3769399"/>
            <a:ext cx="1246317" cy="865291"/>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Continuous</a:t>
            </a:r>
          </a:p>
          <a:p>
            <a:pPr algn="ctr" defTabSz="609585" eaLnBrk="1" fontAlgn="auto" hangingPunct="1">
              <a:spcBef>
                <a:spcPts val="0"/>
              </a:spcBef>
              <a:spcAft>
                <a:spcPts val="0"/>
              </a:spcAft>
            </a:pPr>
            <a:r>
              <a:rPr lang="en-US" dirty="0">
                <a:solidFill>
                  <a:prstClr val="black"/>
                </a:solidFill>
                <a:latin typeface="Calibri"/>
              </a:rPr>
              <a:t>Integration</a:t>
            </a:r>
          </a:p>
        </p:txBody>
      </p:sp>
      <p:sp>
        <p:nvSpPr>
          <p:cNvPr id="16" name="Up Arrow Callout 15"/>
          <p:cNvSpPr/>
          <p:nvPr/>
        </p:nvSpPr>
        <p:spPr>
          <a:xfrm>
            <a:off x="2993608" y="3769399"/>
            <a:ext cx="1189737" cy="865291"/>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Continuous</a:t>
            </a:r>
          </a:p>
          <a:p>
            <a:pPr algn="ctr" defTabSz="609585" eaLnBrk="1" fontAlgn="auto" hangingPunct="1">
              <a:spcBef>
                <a:spcPts val="0"/>
              </a:spcBef>
              <a:spcAft>
                <a:spcPts val="0"/>
              </a:spcAft>
            </a:pPr>
            <a:r>
              <a:rPr lang="en-US" dirty="0">
                <a:solidFill>
                  <a:prstClr val="black"/>
                </a:solidFill>
                <a:latin typeface="Calibri"/>
              </a:rPr>
              <a:t>Deployment</a:t>
            </a:r>
          </a:p>
        </p:txBody>
      </p:sp>
      <p:sp>
        <p:nvSpPr>
          <p:cNvPr id="18" name="Up Arrow Callout 17"/>
          <p:cNvSpPr/>
          <p:nvPr/>
        </p:nvSpPr>
        <p:spPr>
          <a:xfrm>
            <a:off x="4924578" y="3769399"/>
            <a:ext cx="1246317" cy="865291"/>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Continuous</a:t>
            </a:r>
          </a:p>
          <a:p>
            <a:pPr algn="ctr" defTabSz="609585" eaLnBrk="1" fontAlgn="auto" hangingPunct="1">
              <a:spcBef>
                <a:spcPts val="0"/>
              </a:spcBef>
              <a:spcAft>
                <a:spcPts val="0"/>
              </a:spcAft>
            </a:pPr>
            <a:r>
              <a:rPr lang="en-US" dirty="0">
                <a:solidFill>
                  <a:prstClr val="black"/>
                </a:solidFill>
                <a:latin typeface="Calibri"/>
              </a:rPr>
              <a:t>Integration</a:t>
            </a:r>
          </a:p>
        </p:txBody>
      </p:sp>
      <p:sp>
        <p:nvSpPr>
          <p:cNvPr id="19" name="Up Arrow Callout 18"/>
          <p:cNvSpPr/>
          <p:nvPr/>
        </p:nvSpPr>
        <p:spPr>
          <a:xfrm>
            <a:off x="6279373" y="3769399"/>
            <a:ext cx="1189737" cy="865291"/>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Continuous</a:t>
            </a:r>
          </a:p>
          <a:p>
            <a:pPr algn="ctr" defTabSz="609585" eaLnBrk="1" fontAlgn="auto" hangingPunct="1">
              <a:spcBef>
                <a:spcPts val="0"/>
              </a:spcBef>
              <a:spcAft>
                <a:spcPts val="0"/>
              </a:spcAft>
            </a:pPr>
            <a:r>
              <a:rPr lang="en-US" dirty="0">
                <a:solidFill>
                  <a:prstClr val="black"/>
                </a:solidFill>
                <a:latin typeface="Calibri"/>
              </a:rPr>
              <a:t>Deployment</a:t>
            </a:r>
          </a:p>
        </p:txBody>
      </p:sp>
      <p:sp>
        <p:nvSpPr>
          <p:cNvPr id="20" name="Up Arrow Callout 19"/>
          <p:cNvSpPr/>
          <p:nvPr/>
        </p:nvSpPr>
        <p:spPr>
          <a:xfrm>
            <a:off x="8329340" y="3769399"/>
            <a:ext cx="1246317" cy="865291"/>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Continuous</a:t>
            </a:r>
          </a:p>
          <a:p>
            <a:pPr algn="ctr" defTabSz="609585" eaLnBrk="1" fontAlgn="auto" hangingPunct="1">
              <a:spcBef>
                <a:spcPts val="0"/>
              </a:spcBef>
              <a:spcAft>
                <a:spcPts val="0"/>
              </a:spcAft>
            </a:pPr>
            <a:r>
              <a:rPr lang="en-US" dirty="0">
                <a:solidFill>
                  <a:prstClr val="black"/>
                </a:solidFill>
                <a:latin typeface="Calibri"/>
              </a:rPr>
              <a:t>Integration</a:t>
            </a:r>
          </a:p>
        </p:txBody>
      </p:sp>
      <p:sp>
        <p:nvSpPr>
          <p:cNvPr id="21" name="Up Arrow Callout 20"/>
          <p:cNvSpPr/>
          <p:nvPr/>
        </p:nvSpPr>
        <p:spPr>
          <a:xfrm>
            <a:off x="9684136" y="3769399"/>
            <a:ext cx="1189737" cy="865291"/>
          </a:xfrm>
          <a:prstGeom prst="upArrowCallout">
            <a:avLst/>
          </a:prstGeom>
          <a:noFill/>
          <a:ln w="127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eaLnBrk="1" fontAlgn="auto" hangingPunct="1">
              <a:spcBef>
                <a:spcPts val="0"/>
              </a:spcBef>
              <a:spcAft>
                <a:spcPts val="0"/>
              </a:spcAft>
            </a:pPr>
            <a:r>
              <a:rPr lang="en-US" dirty="0">
                <a:solidFill>
                  <a:prstClr val="black"/>
                </a:solidFill>
                <a:latin typeface="Calibri"/>
              </a:rPr>
              <a:t>Continuous</a:t>
            </a:r>
          </a:p>
          <a:p>
            <a:pPr algn="ctr" defTabSz="609585" eaLnBrk="1" fontAlgn="auto" hangingPunct="1">
              <a:spcBef>
                <a:spcPts val="0"/>
              </a:spcBef>
              <a:spcAft>
                <a:spcPts val="0"/>
              </a:spcAft>
            </a:pPr>
            <a:r>
              <a:rPr lang="en-US" dirty="0">
                <a:solidFill>
                  <a:prstClr val="black"/>
                </a:solidFill>
                <a:latin typeface="Calibri"/>
              </a:rPr>
              <a:t>Deployment</a:t>
            </a:r>
          </a:p>
        </p:txBody>
      </p:sp>
      <p:sp>
        <p:nvSpPr>
          <p:cNvPr id="5" name="AutoShape 7" descr="https://wiki.jenkins-ci.org/download/attachments/2916393/logo-title.png?version=1&amp;modificationDate=1302753947000"/>
          <p:cNvSpPr>
            <a:spLocks noChangeAspect="1" noChangeArrowheads="1"/>
          </p:cNvSpPr>
          <p:nvPr/>
        </p:nvSpPr>
        <p:spPr bwMode="auto">
          <a:xfrm>
            <a:off x="84667" y="-182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eaLnBrk="1" fontAlgn="auto" hangingPunct="1">
              <a:spcBef>
                <a:spcPts val="0"/>
              </a:spcBef>
              <a:spcAft>
                <a:spcPts val="0"/>
              </a:spcAft>
            </a:pPr>
            <a:endParaRPr lang="en-US" sz="2400">
              <a:solidFill>
                <a:prstClr val="black"/>
              </a:solidFill>
              <a:latin typeface="Calibri"/>
              <a:cs typeface="+mn-cs"/>
            </a:endParaRPr>
          </a:p>
        </p:txBody>
      </p:sp>
      <p:pic>
        <p:nvPicPr>
          <p:cNvPr id="12298" name="Picture 10" descr="https://wiki.jenkins-ci.org/download/attachments/2916393/logo-title.png?version=1&amp;modificationDate=1302753947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221" y="5099129"/>
            <a:ext cx="1641497" cy="527919"/>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wiki.hudson-ci.org/download/attachments/2916393/butler1000.png?version=1&amp;modificationDate=1185839986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547" y="5454685"/>
            <a:ext cx="1702848" cy="569705"/>
          </a:xfrm>
          <a:prstGeom prst="rect">
            <a:avLst/>
          </a:prstGeom>
          <a:noFill/>
          <a:extLst>
            <a:ext uri="{909E8E84-426E-40DD-AFC4-6F175D3DCCD1}">
              <a14:hiddenFill xmlns:a14="http://schemas.microsoft.com/office/drawing/2010/main">
                <a:solidFill>
                  <a:srgbClr val="FFFFFF"/>
                </a:solidFill>
              </a14:hiddenFill>
            </a:ext>
          </a:extLst>
        </p:spPr>
      </p:pic>
      <p:pic>
        <p:nvPicPr>
          <p:cNvPr id="12303" name="Picture 15" descr="C:\Temp\bamboo_rgb_blu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5553" y="5864148"/>
            <a:ext cx="1602739" cy="384177"/>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5489" y="5099128"/>
            <a:ext cx="2668628" cy="1169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616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901" y="337516"/>
            <a:ext cx="3882390" cy="391795"/>
          </a:xfrm>
          <a:prstGeom prst="rect">
            <a:avLst/>
          </a:prstGeom>
        </p:spPr>
        <p:txBody>
          <a:bodyPr vert="horz" wrap="square" lIns="0" tIns="12700" rIns="0" bIns="0" rtlCol="0">
            <a:spAutoFit/>
          </a:bodyPr>
          <a:lstStyle/>
          <a:p>
            <a:pPr marL="12700">
              <a:spcBef>
                <a:spcPts val="100"/>
              </a:spcBef>
            </a:pPr>
            <a:r>
              <a:rPr sz="2400" b="1" spc="-5" dirty="0">
                <a:solidFill>
                  <a:srgbClr val="FFFFFF"/>
                </a:solidFill>
                <a:latin typeface="Arial"/>
                <a:cs typeface="Arial"/>
              </a:rPr>
              <a:t>Differing</a:t>
            </a:r>
            <a:r>
              <a:rPr sz="2400" b="1" spc="-20" dirty="0">
                <a:solidFill>
                  <a:srgbClr val="FFFFFF"/>
                </a:solidFill>
                <a:latin typeface="Arial"/>
                <a:cs typeface="Arial"/>
              </a:rPr>
              <a:t> </a:t>
            </a:r>
            <a:r>
              <a:rPr sz="2400" b="1" spc="5" dirty="0">
                <a:solidFill>
                  <a:srgbClr val="FFFFFF"/>
                </a:solidFill>
                <a:latin typeface="Arial"/>
                <a:cs typeface="Arial"/>
              </a:rPr>
              <a:t>Views</a:t>
            </a:r>
            <a:r>
              <a:rPr sz="2400" b="1" spc="-105" dirty="0">
                <a:solidFill>
                  <a:srgbClr val="FFFFFF"/>
                </a:solidFill>
                <a:latin typeface="Arial"/>
                <a:cs typeface="Arial"/>
              </a:rPr>
              <a:t> </a:t>
            </a:r>
            <a:r>
              <a:rPr sz="2400" b="1" dirty="0">
                <a:solidFill>
                  <a:srgbClr val="FFFFFF"/>
                </a:solidFill>
                <a:latin typeface="Arial"/>
                <a:cs typeface="Arial"/>
              </a:rPr>
              <a:t>on</a:t>
            </a:r>
            <a:r>
              <a:rPr sz="2400" b="1" spc="-25" dirty="0">
                <a:solidFill>
                  <a:srgbClr val="FFFFFF"/>
                </a:solidFill>
                <a:latin typeface="Arial"/>
                <a:cs typeface="Arial"/>
              </a:rPr>
              <a:t> </a:t>
            </a:r>
            <a:r>
              <a:rPr sz="2400" b="1" dirty="0">
                <a:solidFill>
                  <a:srgbClr val="FFFFFF"/>
                </a:solidFill>
                <a:latin typeface="Arial"/>
                <a:cs typeface="Arial"/>
              </a:rPr>
              <a:t>Change</a:t>
            </a:r>
            <a:endParaRPr sz="2400">
              <a:latin typeface="Arial"/>
              <a:cs typeface="Arial"/>
            </a:endParaRPr>
          </a:p>
        </p:txBody>
      </p:sp>
      <p:sp>
        <p:nvSpPr>
          <p:cNvPr id="4" name="object 4"/>
          <p:cNvSpPr/>
          <p:nvPr/>
        </p:nvSpPr>
        <p:spPr>
          <a:xfrm>
            <a:off x="2377186" y="3730869"/>
            <a:ext cx="7544434" cy="157480"/>
          </a:xfrm>
          <a:custGeom>
            <a:avLst/>
            <a:gdLst/>
            <a:ahLst/>
            <a:cxnLst/>
            <a:rect l="l" t="t" r="r" b="b"/>
            <a:pathLst>
              <a:path w="7544434" h="157479">
                <a:moveTo>
                  <a:pt x="137195" y="0"/>
                </a:moveTo>
                <a:lnTo>
                  <a:pt x="130632" y="2295"/>
                </a:lnTo>
                <a:lnTo>
                  <a:pt x="0" y="78495"/>
                </a:lnTo>
                <a:lnTo>
                  <a:pt x="130632" y="154695"/>
                </a:lnTo>
                <a:lnTo>
                  <a:pt x="137195" y="156918"/>
                </a:lnTo>
                <a:lnTo>
                  <a:pt x="143876" y="156473"/>
                </a:lnTo>
                <a:lnTo>
                  <a:pt x="149907" y="153552"/>
                </a:lnTo>
                <a:lnTo>
                  <a:pt x="154520" y="148345"/>
                </a:lnTo>
                <a:lnTo>
                  <a:pt x="156756" y="141811"/>
                </a:lnTo>
                <a:lnTo>
                  <a:pt x="156321" y="135122"/>
                </a:lnTo>
                <a:lnTo>
                  <a:pt x="153413" y="129075"/>
                </a:lnTo>
                <a:lnTo>
                  <a:pt x="148234" y="124469"/>
                </a:lnTo>
                <a:lnTo>
                  <a:pt x="99223" y="95894"/>
                </a:lnTo>
                <a:lnTo>
                  <a:pt x="34658" y="95894"/>
                </a:lnTo>
                <a:lnTo>
                  <a:pt x="34658" y="60969"/>
                </a:lnTo>
                <a:lnTo>
                  <a:pt x="99223" y="60969"/>
                </a:lnTo>
                <a:lnTo>
                  <a:pt x="148234" y="32394"/>
                </a:lnTo>
                <a:lnTo>
                  <a:pt x="153413" y="27807"/>
                </a:lnTo>
                <a:lnTo>
                  <a:pt x="156321" y="21790"/>
                </a:lnTo>
                <a:lnTo>
                  <a:pt x="156756" y="15107"/>
                </a:lnTo>
                <a:lnTo>
                  <a:pt x="154520" y="8518"/>
                </a:lnTo>
                <a:lnTo>
                  <a:pt x="149907" y="3313"/>
                </a:lnTo>
                <a:lnTo>
                  <a:pt x="143876" y="406"/>
                </a:lnTo>
                <a:lnTo>
                  <a:pt x="137195" y="0"/>
                </a:lnTo>
                <a:close/>
              </a:path>
              <a:path w="7544434" h="157479">
                <a:moveTo>
                  <a:pt x="7474680" y="78432"/>
                </a:moveTo>
                <a:lnTo>
                  <a:pt x="7395717" y="124469"/>
                </a:lnTo>
                <a:lnTo>
                  <a:pt x="7390512" y="129075"/>
                </a:lnTo>
                <a:lnTo>
                  <a:pt x="7387605" y="135122"/>
                </a:lnTo>
                <a:lnTo>
                  <a:pt x="7387199" y="141811"/>
                </a:lnTo>
                <a:lnTo>
                  <a:pt x="7389494" y="148345"/>
                </a:lnTo>
                <a:lnTo>
                  <a:pt x="7394082" y="153552"/>
                </a:lnTo>
                <a:lnTo>
                  <a:pt x="7400099" y="156473"/>
                </a:lnTo>
                <a:lnTo>
                  <a:pt x="7406782" y="156918"/>
                </a:lnTo>
                <a:lnTo>
                  <a:pt x="7413371" y="154695"/>
                </a:lnTo>
                <a:lnTo>
                  <a:pt x="7514116" y="95894"/>
                </a:lnTo>
                <a:lnTo>
                  <a:pt x="7509509" y="95894"/>
                </a:lnTo>
                <a:lnTo>
                  <a:pt x="7509509" y="93481"/>
                </a:lnTo>
                <a:lnTo>
                  <a:pt x="7500492" y="93481"/>
                </a:lnTo>
                <a:lnTo>
                  <a:pt x="7474680" y="78432"/>
                </a:lnTo>
                <a:close/>
              </a:path>
              <a:path w="7544434" h="157479">
                <a:moveTo>
                  <a:pt x="99223" y="60969"/>
                </a:moveTo>
                <a:lnTo>
                  <a:pt x="34658" y="60969"/>
                </a:lnTo>
                <a:lnTo>
                  <a:pt x="34658" y="95894"/>
                </a:lnTo>
                <a:lnTo>
                  <a:pt x="99223" y="95894"/>
                </a:lnTo>
                <a:lnTo>
                  <a:pt x="95084" y="93481"/>
                </a:lnTo>
                <a:lnTo>
                  <a:pt x="43459" y="93481"/>
                </a:lnTo>
                <a:lnTo>
                  <a:pt x="43459" y="63382"/>
                </a:lnTo>
                <a:lnTo>
                  <a:pt x="95084" y="63382"/>
                </a:lnTo>
                <a:lnTo>
                  <a:pt x="99223" y="60969"/>
                </a:lnTo>
                <a:close/>
              </a:path>
              <a:path w="7544434" h="157479">
                <a:moveTo>
                  <a:pt x="7444729" y="60969"/>
                </a:moveTo>
                <a:lnTo>
                  <a:pt x="99223" y="60969"/>
                </a:lnTo>
                <a:lnTo>
                  <a:pt x="69271" y="78432"/>
                </a:lnTo>
                <a:lnTo>
                  <a:pt x="99223" y="95894"/>
                </a:lnTo>
                <a:lnTo>
                  <a:pt x="7444729" y="95894"/>
                </a:lnTo>
                <a:lnTo>
                  <a:pt x="7474680" y="78432"/>
                </a:lnTo>
                <a:lnTo>
                  <a:pt x="7444729" y="60969"/>
                </a:lnTo>
                <a:close/>
              </a:path>
              <a:path w="7544434" h="157479">
                <a:moveTo>
                  <a:pt x="7513899" y="60969"/>
                </a:moveTo>
                <a:lnTo>
                  <a:pt x="7509509" y="60969"/>
                </a:lnTo>
                <a:lnTo>
                  <a:pt x="7509509" y="95894"/>
                </a:lnTo>
                <a:lnTo>
                  <a:pt x="7514116" y="95894"/>
                </a:lnTo>
                <a:lnTo>
                  <a:pt x="7543927" y="78495"/>
                </a:lnTo>
                <a:lnTo>
                  <a:pt x="7513899" y="60969"/>
                </a:lnTo>
                <a:close/>
              </a:path>
              <a:path w="7544434" h="157479">
                <a:moveTo>
                  <a:pt x="43459" y="63382"/>
                </a:moveTo>
                <a:lnTo>
                  <a:pt x="43459" y="93481"/>
                </a:lnTo>
                <a:lnTo>
                  <a:pt x="69271" y="78432"/>
                </a:lnTo>
                <a:lnTo>
                  <a:pt x="43459" y="63382"/>
                </a:lnTo>
                <a:close/>
              </a:path>
              <a:path w="7544434" h="157479">
                <a:moveTo>
                  <a:pt x="69271" y="78432"/>
                </a:moveTo>
                <a:lnTo>
                  <a:pt x="43459" y="93481"/>
                </a:lnTo>
                <a:lnTo>
                  <a:pt x="95084" y="93481"/>
                </a:lnTo>
                <a:lnTo>
                  <a:pt x="69271" y="78432"/>
                </a:lnTo>
                <a:close/>
              </a:path>
              <a:path w="7544434" h="157479">
                <a:moveTo>
                  <a:pt x="7500492" y="63382"/>
                </a:moveTo>
                <a:lnTo>
                  <a:pt x="7474680" y="78432"/>
                </a:lnTo>
                <a:lnTo>
                  <a:pt x="7500492" y="93481"/>
                </a:lnTo>
                <a:lnTo>
                  <a:pt x="7500492" y="63382"/>
                </a:lnTo>
                <a:close/>
              </a:path>
              <a:path w="7544434" h="157479">
                <a:moveTo>
                  <a:pt x="7509509" y="63382"/>
                </a:moveTo>
                <a:lnTo>
                  <a:pt x="7500492" y="63382"/>
                </a:lnTo>
                <a:lnTo>
                  <a:pt x="7500492" y="93481"/>
                </a:lnTo>
                <a:lnTo>
                  <a:pt x="7509509" y="93481"/>
                </a:lnTo>
                <a:lnTo>
                  <a:pt x="7509509" y="63382"/>
                </a:lnTo>
                <a:close/>
              </a:path>
              <a:path w="7544434" h="157479">
                <a:moveTo>
                  <a:pt x="95084" y="63382"/>
                </a:moveTo>
                <a:lnTo>
                  <a:pt x="43459" y="63382"/>
                </a:lnTo>
                <a:lnTo>
                  <a:pt x="69271" y="78432"/>
                </a:lnTo>
                <a:lnTo>
                  <a:pt x="95084" y="63382"/>
                </a:lnTo>
                <a:close/>
              </a:path>
              <a:path w="7544434" h="157479">
                <a:moveTo>
                  <a:pt x="7406782" y="0"/>
                </a:moveTo>
                <a:lnTo>
                  <a:pt x="7400099" y="406"/>
                </a:lnTo>
                <a:lnTo>
                  <a:pt x="7394082" y="3313"/>
                </a:lnTo>
                <a:lnTo>
                  <a:pt x="7389494" y="8518"/>
                </a:lnTo>
                <a:lnTo>
                  <a:pt x="7387199" y="15107"/>
                </a:lnTo>
                <a:lnTo>
                  <a:pt x="7387605" y="21790"/>
                </a:lnTo>
                <a:lnTo>
                  <a:pt x="7390512" y="27807"/>
                </a:lnTo>
                <a:lnTo>
                  <a:pt x="7395717" y="32394"/>
                </a:lnTo>
                <a:lnTo>
                  <a:pt x="7474680" y="78432"/>
                </a:lnTo>
                <a:lnTo>
                  <a:pt x="7500492" y="63382"/>
                </a:lnTo>
                <a:lnTo>
                  <a:pt x="7509509" y="63382"/>
                </a:lnTo>
                <a:lnTo>
                  <a:pt x="7509509" y="60969"/>
                </a:lnTo>
                <a:lnTo>
                  <a:pt x="7513899" y="60969"/>
                </a:lnTo>
                <a:lnTo>
                  <a:pt x="7413371" y="2295"/>
                </a:lnTo>
                <a:lnTo>
                  <a:pt x="7406782" y="0"/>
                </a:lnTo>
                <a:close/>
              </a:path>
            </a:pathLst>
          </a:custGeom>
          <a:solidFill>
            <a:srgbClr val="000000"/>
          </a:solidFill>
        </p:spPr>
        <p:txBody>
          <a:bodyPr wrap="square" lIns="0" tIns="0" rIns="0" bIns="0" rtlCol="0"/>
          <a:lstStyle/>
          <a:p>
            <a:pPr eaLnBrk="1" fontAlgn="auto" hangingPunct="1">
              <a:spcBef>
                <a:spcPts val="0"/>
              </a:spcBef>
              <a:spcAft>
                <a:spcPts val="0"/>
              </a:spcAft>
            </a:pPr>
            <a:endParaRPr sz="1800">
              <a:solidFill>
                <a:prstClr val="black"/>
              </a:solidFill>
              <a:latin typeface="Calibri"/>
              <a:cs typeface="+mn-cs"/>
            </a:endParaRPr>
          </a:p>
        </p:txBody>
      </p:sp>
      <p:sp>
        <p:nvSpPr>
          <p:cNvPr id="5" name="object 5"/>
          <p:cNvSpPr txBox="1"/>
          <p:nvPr/>
        </p:nvSpPr>
        <p:spPr>
          <a:xfrm>
            <a:off x="2365045" y="3448939"/>
            <a:ext cx="2009775"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800" dirty="0">
                <a:solidFill>
                  <a:prstClr val="black"/>
                </a:solidFill>
                <a:latin typeface="Arial MT"/>
                <a:cs typeface="Arial MT"/>
              </a:rPr>
              <a:t>Change</a:t>
            </a:r>
            <a:r>
              <a:rPr sz="1800" spc="-90" dirty="0">
                <a:solidFill>
                  <a:prstClr val="black"/>
                </a:solidFill>
                <a:latin typeface="Arial MT"/>
                <a:cs typeface="Arial MT"/>
              </a:rPr>
              <a:t> </a:t>
            </a:r>
            <a:r>
              <a:rPr sz="1800" dirty="0">
                <a:solidFill>
                  <a:prstClr val="black"/>
                </a:solidFill>
                <a:latin typeface="Arial MT"/>
                <a:cs typeface="Arial MT"/>
              </a:rPr>
              <a:t>Orientation</a:t>
            </a:r>
          </a:p>
        </p:txBody>
      </p:sp>
      <p:sp>
        <p:nvSpPr>
          <p:cNvPr id="6" name="object 6"/>
          <p:cNvSpPr txBox="1"/>
          <p:nvPr/>
        </p:nvSpPr>
        <p:spPr>
          <a:xfrm>
            <a:off x="7791959" y="3450794"/>
            <a:ext cx="2009139" cy="30035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800" dirty="0">
                <a:solidFill>
                  <a:prstClr val="black"/>
                </a:solidFill>
                <a:latin typeface="Arial MT"/>
                <a:cs typeface="Arial MT"/>
              </a:rPr>
              <a:t>Stability</a:t>
            </a:r>
            <a:r>
              <a:rPr sz="1800" spc="-105" dirty="0">
                <a:solidFill>
                  <a:prstClr val="black"/>
                </a:solidFill>
                <a:latin typeface="Arial MT"/>
                <a:cs typeface="Arial MT"/>
              </a:rPr>
              <a:t> </a:t>
            </a:r>
            <a:r>
              <a:rPr sz="1800" dirty="0">
                <a:solidFill>
                  <a:prstClr val="black"/>
                </a:solidFill>
                <a:latin typeface="Arial MT"/>
                <a:cs typeface="Arial MT"/>
              </a:rPr>
              <a:t>Orientation</a:t>
            </a:r>
            <a:endParaRPr sz="1800">
              <a:solidFill>
                <a:prstClr val="black"/>
              </a:solidFill>
              <a:latin typeface="Arial MT"/>
              <a:cs typeface="Arial MT"/>
            </a:endParaRPr>
          </a:p>
        </p:txBody>
      </p:sp>
      <p:sp>
        <p:nvSpPr>
          <p:cNvPr id="7" name="object 7"/>
          <p:cNvSpPr txBox="1"/>
          <p:nvPr/>
        </p:nvSpPr>
        <p:spPr>
          <a:xfrm>
            <a:off x="5185409" y="6106769"/>
            <a:ext cx="1750060"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800" dirty="0">
                <a:solidFill>
                  <a:prstClr val="black"/>
                </a:solidFill>
                <a:latin typeface="Arial MT"/>
                <a:cs typeface="Arial MT"/>
              </a:rPr>
              <a:t>Logical</a:t>
            </a:r>
            <a:r>
              <a:rPr sz="1800" spc="-100" dirty="0">
                <a:solidFill>
                  <a:prstClr val="black"/>
                </a:solidFill>
                <a:latin typeface="Arial MT"/>
                <a:cs typeface="Arial MT"/>
              </a:rPr>
              <a:t> </a:t>
            </a:r>
            <a:r>
              <a:rPr sz="1800" spc="-5" dirty="0">
                <a:solidFill>
                  <a:prstClr val="black"/>
                </a:solidFill>
                <a:latin typeface="Arial MT"/>
                <a:cs typeface="Arial MT"/>
              </a:rPr>
              <a:t>extremes</a:t>
            </a:r>
            <a:endParaRPr sz="1800">
              <a:solidFill>
                <a:prstClr val="black"/>
              </a:solidFill>
              <a:latin typeface="Arial MT"/>
              <a:cs typeface="Arial MT"/>
            </a:endParaRPr>
          </a:p>
        </p:txBody>
      </p:sp>
      <p:sp>
        <p:nvSpPr>
          <p:cNvPr id="8" name="object 8"/>
          <p:cNvSpPr txBox="1"/>
          <p:nvPr/>
        </p:nvSpPr>
        <p:spPr>
          <a:xfrm>
            <a:off x="7090917" y="4259327"/>
            <a:ext cx="3122930" cy="574675"/>
          </a:xfrm>
          <a:prstGeom prst="rect">
            <a:avLst/>
          </a:prstGeom>
        </p:spPr>
        <p:txBody>
          <a:bodyPr vert="horz" wrap="square" lIns="0" tIns="12700" rIns="0" bIns="0" rtlCol="0">
            <a:spAutoFit/>
          </a:bodyPr>
          <a:lstStyle/>
          <a:p>
            <a:pPr marL="12700" eaLnBrk="1" fontAlgn="auto" hangingPunct="1">
              <a:spcBef>
                <a:spcPts val="100"/>
              </a:spcBef>
              <a:spcAft>
                <a:spcPts val="0"/>
              </a:spcAft>
            </a:pPr>
            <a:r>
              <a:rPr sz="1800" dirty="0">
                <a:solidFill>
                  <a:prstClr val="black"/>
                </a:solidFill>
                <a:latin typeface="Arial MT"/>
                <a:cs typeface="Arial MT"/>
              </a:rPr>
              <a:t>Alienate</a:t>
            </a:r>
            <a:r>
              <a:rPr sz="1800" spc="-50" dirty="0">
                <a:solidFill>
                  <a:prstClr val="black"/>
                </a:solidFill>
                <a:latin typeface="Arial MT"/>
                <a:cs typeface="Arial MT"/>
              </a:rPr>
              <a:t> </a:t>
            </a:r>
            <a:r>
              <a:rPr sz="1800" dirty="0">
                <a:solidFill>
                  <a:prstClr val="black"/>
                </a:solidFill>
                <a:latin typeface="Arial MT"/>
                <a:cs typeface="Arial MT"/>
              </a:rPr>
              <a:t>customers</a:t>
            </a:r>
            <a:r>
              <a:rPr sz="1800" spc="-85" dirty="0">
                <a:solidFill>
                  <a:prstClr val="black"/>
                </a:solidFill>
                <a:latin typeface="Arial MT"/>
                <a:cs typeface="Arial MT"/>
              </a:rPr>
              <a:t> </a:t>
            </a:r>
            <a:r>
              <a:rPr sz="1800" dirty="0">
                <a:solidFill>
                  <a:prstClr val="black"/>
                </a:solidFill>
                <a:latin typeface="Arial MT"/>
                <a:cs typeface="Arial MT"/>
              </a:rPr>
              <a:t>b/c</a:t>
            </a:r>
            <a:r>
              <a:rPr sz="1800" spc="-20" dirty="0">
                <a:solidFill>
                  <a:prstClr val="black"/>
                </a:solidFill>
                <a:latin typeface="Arial MT"/>
                <a:cs typeface="Arial MT"/>
              </a:rPr>
              <a:t> </a:t>
            </a:r>
            <a:r>
              <a:rPr sz="1800" dirty="0">
                <a:solidFill>
                  <a:prstClr val="black"/>
                </a:solidFill>
                <a:latin typeface="Arial MT"/>
                <a:cs typeface="Arial MT"/>
              </a:rPr>
              <a:t>system</a:t>
            </a:r>
          </a:p>
          <a:p>
            <a:pPr marL="12700" eaLnBrk="1" fontAlgn="auto" hangingPunct="1">
              <a:spcBef>
                <a:spcPts val="0"/>
              </a:spcBef>
              <a:spcAft>
                <a:spcPts val="0"/>
              </a:spcAft>
            </a:pPr>
            <a:r>
              <a:rPr sz="1800" dirty="0">
                <a:solidFill>
                  <a:prstClr val="black"/>
                </a:solidFill>
                <a:latin typeface="Arial MT"/>
                <a:cs typeface="Arial MT"/>
              </a:rPr>
              <a:t>doesn’t</a:t>
            </a:r>
            <a:r>
              <a:rPr sz="1800" spc="-75" dirty="0">
                <a:solidFill>
                  <a:prstClr val="black"/>
                </a:solidFill>
                <a:latin typeface="Arial MT"/>
                <a:cs typeface="Arial MT"/>
              </a:rPr>
              <a:t> </a:t>
            </a:r>
            <a:r>
              <a:rPr sz="1800" dirty="0">
                <a:solidFill>
                  <a:prstClr val="black"/>
                </a:solidFill>
                <a:latin typeface="Arial MT"/>
                <a:cs typeface="Arial MT"/>
              </a:rPr>
              <a:t>change</a:t>
            </a:r>
          </a:p>
        </p:txBody>
      </p:sp>
      <p:sp>
        <p:nvSpPr>
          <p:cNvPr id="9" name="object 9"/>
          <p:cNvSpPr txBox="1"/>
          <p:nvPr/>
        </p:nvSpPr>
        <p:spPr>
          <a:xfrm>
            <a:off x="2035251" y="4247769"/>
            <a:ext cx="3122930" cy="574040"/>
          </a:xfrm>
          <a:prstGeom prst="rect">
            <a:avLst/>
          </a:prstGeom>
        </p:spPr>
        <p:txBody>
          <a:bodyPr vert="horz" wrap="square" lIns="0" tIns="12700" rIns="0" bIns="0" rtlCol="0">
            <a:spAutoFit/>
          </a:bodyPr>
          <a:lstStyle/>
          <a:p>
            <a:pPr marL="12700" marR="5080" eaLnBrk="1" fontAlgn="auto" hangingPunct="1">
              <a:spcBef>
                <a:spcPts val="100"/>
              </a:spcBef>
              <a:spcAft>
                <a:spcPts val="0"/>
              </a:spcAft>
            </a:pPr>
            <a:r>
              <a:rPr sz="1800" dirty="0">
                <a:solidFill>
                  <a:prstClr val="black"/>
                </a:solidFill>
                <a:latin typeface="Arial MT"/>
                <a:cs typeface="Arial MT"/>
              </a:rPr>
              <a:t>Alienate</a:t>
            </a:r>
            <a:r>
              <a:rPr sz="1800" spc="-50" dirty="0">
                <a:solidFill>
                  <a:prstClr val="black"/>
                </a:solidFill>
                <a:latin typeface="Arial MT"/>
                <a:cs typeface="Arial MT"/>
              </a:rPr>
              <a:t> </a:t>
            </a:r>
            <a:r>
              <a:rPr sz="1800" dirty="0">
                <a:solidFill>
                  <a:prstClr val="black"/>
                </a:solidFill>
                <a:latin typeface="Arial MT"/>
                <a:cs typeface="Arial MT"/>
              </a:rPr>
              <a:t>customers</a:t>
            </a:r>
            <a:r>
              <a:rPr sz="1800" spc="-90" dirty="0">
                <a:solidFill>
                  <a:prstClr val="black"/>
                </a:solidFill>
                <a:latin typeface="Arial MT"/>
                <a:cs typeface="Arial MT"/>
              </a:rPr>
              <a:t> </a:t>
            </a:r>
            <a:r>
              <a:rPr sz="1800" dirty="0">
                <a:solidFill>
                  <a:prstClr val="black"/>
                </a:solidFill>
                <a:latin typeface="Arial MT"/>
                <a:cs typeface="Arial MT"/>
              </a:rPr>
              <a:t>b/c</a:t>
            </a:r>
            <a:r>
              <a:rPr sz="1800" spc="-15" dirty="0">
                <a:solidFill>
                  <a:prstClr val="black"/>
                </a:solidFill>
                <a:latin typeface="Arial MT"/>
                <a:cs typeface="Arial MT"/>
              </a:rPr>
              <a:t> </a:t>
            </a:r>
            <a:r>
              <a:rPr sz="1800" dirty="0">
                <a:solidFill>
                  <a:prstClr val="black"/>
                </a:solidFill>
                <a:latin typeface="Arial MT"/>
                <a:cs typeface="Arial MT"/>
              </a:rPr>
              <a:t>system </a:t>
            </a:r>
            <a:r>
              <a:rPr sz="1800" spc="-484" dirty="0">
                <a:solidFill>
                  <a:prstClr val="black"/>
                </a:solidFill>
                <a:latin typeface="Arial MT"/>
                <a:cs typeface="Arial MT"/>
              </a:rPr>
              <a:t> </a:t>
            </a:r>
            <a:r>
              <a:rPr sz="1800" dirty="0">
                <a:solidFill>
                  <a:prstClr val="black"/>
                </a:solidFill>
                <a:latin typeface="Arial MT"/>
                <a:cs typeface="Arial MT"/>
              </a:rPr>
              <a:t>constantly</a:t>
            </a:r>
            <a:r>
              <a:rPr sz="1800" spc="-90" dirty="0">
                <a:solidFill>
                  <a:prstClr val="black"/>
                </a:solidFill>
                <a:latin typeface="Arial MT"/>
                <a:cs typeface="Arial MT"/>
              </a:rPr>
              <a:t> </a:t>
            </a:r>
            <a:r>
              <a:rPr sz="1800" dirty="0">
                <a:solidFill>
                  <a:prstClr val="black"/>
                </a:solidFill>
                <a:latin typeface="Arial MT"/>
                <a:cs typeface="Arial MT"/>
              </a:rPr>
              <a:t>changes</a:t>
            </a:r>
          </a:p>
        </p:txBody>
      </p:sp>
      <p:pic>
        <p:nvPicPr>
          <p:cNvPr id="10" name="object 10"/>
          <p:cNvPicPr/>
          <p:nvPr/>
        </p:nvPicPr>
        <p:blipFill>
          <a:blip r:embed="rId2" cstate="print"/>
          <a:stretch>
            <a:fillRect/>
          </a:stretch>
        </p:blipFill>
        <p:spPr>
          <a:xfrm>
            <a:off x="1935352" y="1055117"/>
            <a:ext cx="2133600" cy="2450083"/>
          </a:xfrm>
          <a:prstGeom prst="rect">
            <a:avLst/>
          </a:prstGeom>
        </p:spPr>
      </p:pic>
      <p:pic>
        <p:nvPicPr>
          <p:cNvPr id="11" name="object 11"/>
          <p:cNvPicPr/>
          <p:nvPr/>
        </p:nvPicPr>
        <p:blipFill>
          <a:blip r:embed="rId3" cstate="print"/>
          <a:stretch>
            <a:fillRect/>
          </a:stretch>
        </p:blipFill>
        <p:spPr>
          <a:xfrm>
            <a:off x="8528438" y="1066801"/>
            <a:ext cx="1406499" cy="2410967"/>
          </a:xfrm>
          <a:prstGeom prst="rect">
            <a:avLst/>
          </a:prstGeom>
        </p:spPr>
      </p:pic>
      <p:sp>
        <p:nvSpPr>
          <p:cNvPr id="12" name="object 12"/>
          <p:cNvSpPr/>
          <p:nvPr/>
        </p:nvSpPr>
        <p:spPr>
          <a:xfrm>
            <a:off x="7056754" y="4886326"/>
            <a:ext cx="2001520" cy="1417955"/>
          </a:xfrm>
          <a:custGeom>
            <a:avLst/>
            <a:gdLst/>
            <a:ahLst/>
            <a:cxnLst/>
            <a:rect l="l" t="t" r="r" b="b"/>
            <a:pathLst>
              <a:path w="2001520" h="1417954">
                <a:moveTo>
                  <a:pt x="104521" y="1375283"/>
                </a:moveTo>
                <a:lnTo>
                  <a:pt x="0" y="1382750"/>
                </a:lnTo>
                <a:lnTo>
                  <a:pt x="2540" y="1417586"/>
                </a:lnTo>
                <a:lnTo>
                  <a:pt x="107061" y="1410119"/>
                </a:lnTo>
                <a:lnTo>
                  <a:pt x="104521" y="1375283"/>
                </a:lnTo>
                <a:close/>
              </a:path>
              <a:path w="2001520" h="1417954">
                <a:moveTo>
                  <a:pt x="243712" y="1365046"/>
                </a:moveTo>
                <a:lnTo>
                  <a:pt x="139319" y="1372755"/>
                </a:lnTo>
                <a:lnTo>
                  <a:pt x="141859" y="1407591"/>
                </a:lnTo>
                <a:lnTo>
                  <a:pt x="246380" y="1399870"/>
                </a:lnTo>
                <a:lnTo>
                  <a:pt x="243712" y="1365046"/>
                </a:lnTo>
                <a:close/>
              </a:path>
              <a:path w="2001520" h="1417954">
                <a:moveTo>
                  <a:pt x="382905" y="1354201"/>
                </a:moveTo>
                <a:lnTo>
                  <a:pt x="278638" y="1362392"/>
                </a:lnTo>
                <a:lnTo>
                  <a:pt x="281305" y="1397215"/>
                </a:lnTo>
                <a:lnTo>
                  <a:pt x="385825" y="1389011"/>
                </a:lnTo>
                <a:lnTo>
                  <a:pt x="382905" y="1354201"/>
                </a:lnTo>
                <a:close/>
              </a:path>
              <a:path w="2001520" h="1417954">
                <a:moveTo>
                  <a:pt x="521970" y="1342377"/>
                </a:moveTo>
                <a:lnTo>
                  <a:pt x="417830" y="1351368"/>
                </a:lnTo>
                <a:lnTo>
                  <a:pt x="420624" y="1386179"/>
                </a:lnTo>
                <a:lnTo>
                  <a:pt x="525145" y="1377162"/>
                </a:lnTo>
                <a:lnTo>
                  <a:pt x="521970" y="1342377"/>
                </a:lnTo>
                <a:close/>
              </a:path>
              <a:path w="2001520" h="1417954">
                <a:moveTo>
                  <a:pt x="660908" y="1329245"/>
                </a:moveTo>
                <a:lnTo>
                  <a:pt x="556768" y="1339291"/>
                </a:lnTo>
                <a:lnTo>
                  <a:pt x="559943" y="1374076"/>
                </a:lnTo>
                <a:lnTo>
                  <a:pt x="664464" y="1363992"/>
                </a:lnTo>
                <a:lnTo>
                  <a:pt x="660908" y="1329245"/>
                </a:lnTo>
                <a:close/>
              </a:path>
              <a:path w="2001520" h="1417954">
                <a:moveTo>
                  <a:pt x="799465" y="1314157"/>
                </a:moveTo>
                <a:lnTo>
                  <a:pt x="778891" y="1316621"/>
                </a:lnTo>
                <a:lnTo>
                  <a:pt x="695579" y="1325651"/>
                </a:lnTo>
                <a:lnTo>
                  <a:pt x="699262" y="1360385"/>
                </a:lnTo>
                <a:lnTo>
                  <a:pt x="782701" y="1351330"/>
                </a:lnTo>
                <a:lnTo>
                  <a:pt x="803656" y="1348841"/>
                </a:lnTo>
                <a:lnTo>
                  <a:pt x="799465" y="1314157"/>
                </a:lnTo>
                <a:close/>
              </a:path>
              <a:path w="2001520" h="1417954">
                <a:moveTo>
                  <a:pt x="937641" y="1296403"/>
                </a:moveTo>
                <a:lnTo>
                  <a:pt x="931799" y="1297241"/>
                </a:lnTo>
                <a:lnTo>
                  <a:pt x="834009" y="1310017"/>
                </a:lnTo>
                <a:lnTo>
                  <a:pt x="838454" y="1344663"/>
                </a:lnTo>
                <a:lnTo>
                  <a:pt x="936498" y="1331849"/>
                </a:lnTo>
                <a:lnTo>
                  <a:pt x="942594" y="1330985"/>
                </a:lnTo>
                <a:lnTo>
                  <a:pt x="937641" y="1296403"/>
                </a:lnTo>
                <a:close/>
              </a:path>
              <a:path w="2001520" h="1417954">
                <a:moveTo>
                  <a:pt x="1075309" y="1275168"/>
                </a:moveTo>
                <a:lnTo>
                  <a:pt x="981075" y="1290205"/>
                </a:lnTo>
                <a:lnTo>
                  <a:pt x="972185" y="1291475"/>
                </a:lnTo>
                <a:lnTo>
                  <a:pt x="977138" y="1326057"/>
                </a:lnTo>
                <a:lnTo>
                  <a:pt x="986027" y="1324787"/>
                </a:lnTo>
                <a:lnTo>
                  <a:pt x="1081024" y="1309624"/>
                </a:lnTo>
                <a:lnTo>
                  <a:pt x="1075309" y="1275168"/>
                </a:lnTo>
                <a:close/>
              </a:path>
              <a:path w="2001520" h="1417954">
                <a:moveTo>
                  <a:pt x="1211834" y="1249184"/>
                </a:moveTo>
                <a:lnTo>
                  <a:pt x="1168146" y="1258150"/>
                </a:lnTo>
                <a:lnTo>
                  <a:pt x="1122934" y="1266774"/>
                </a:lnTo>
                <a:lnTo>
                  <a:pt x="1109472" y="1269149"/>
                </a:lnTo>
                <a:lnTo>
                  <a:pt x="1115568" y="1303540"/>
                </a:lnTo>
                <a:lnTo>
                  <a:pt x="1129029" y="1301165"/>
                </a:lnTo>
                <a:lnTo>
                  <a:pt x="1174623" y="1292453"/>
                </a:lnTo>
                <a:lnTo>
                  <a:pt x="1218946" y="1283411"/>
                </a:lnTo>
                <a:lnTo>
                  <a:pt x="1211834" y="1249184"/>
                </a:lnTo>
                <a:close/>
              </a:path>
              <a:path w="2001520" h="1417954">
                <a:moveTo>
                  <a:pt x="1346453" y="1216660"/>
                </a:moveTo>
                <a:lnTo>
                  <a:pt x="1336548" y="1219441"/>
                </a:lnTo>
                <a:lnTo>
                  <a:pt x="1296416" y="1229829"/>
                </a:lnTo>
                <a:lnTo>
                  <a:pt x="1254887" y="1239672"/>
                </a:lnTo>
                <a:lnTo>
                  <a:pt x="1245743" y="1241704"/>
                </a:lnTo>
                <a:lnTo>
                  <a:pt x="1253236" y="1275803"/>
                </a:lnTo>
                <a:lnTo>
                  <a:pt x="1262379" y="1273771"/>
                </a:lnTo>
                <a:lnTo>
                  <a:pt x="1304544" y="1263815"/>
                </a:lnTo>
                <a:lnTo>
                  <a:pt x="1345311" y="1253248"/>
                </a:lnTo>
                <a:lnTo>
                  <a:pt x="1355852" y="1250276"/>
                </a:lnTo>
                <a:lnTo>
                  <a:pt x="1346453" y="1216660"/>
                </a:lnTo>
                <a:close/>
              </a:path>
              <a:path w="2001520" h="1417954">
                <a:moveTo>
                  <a:pt x="1478152" y="1174457"/>
                </a:moveTo>
                <a:lnTo>
                  <a:pt x="1448689" y="1185189"/>
                </a:lnTo>
                <a:lnTo>
                  <a:pt x="1412875" y="1197063"/>
                </a:lnTo>
                <a:lnTo>
                  <a:pt x="1379601" y="1207185"/>
                </a:lnTo>
                <a:lnTo>
                  <a:pt x="1389761" y="1240586"/>
                </a:lnTo>
                <a:lnTo>
                  <a:pt x="1423035" y="1230477"/>
                </a:lnTo>
                <a:lnTo>
                  <a:pt x="1459738" y="1218349"/>
                </a:lnTo>
                <a:lnTo>
                  <a:pt x="1490091" y="1207262"/>
                </a:lnTo>
                <a:lnTo>
                  <a:pt x="1478152" y="1174457"/>
                </a:lnTo>
                <a:close/>
              </a:path>
              <a:path w="2001520" h="1417954">
                <a:moveTo>
                  <a:pt x="1602486" y="1117244"/>
                </a:moveTo>
                <a:lnTo>
                  <a:pt x="1576197" y="1131684"/>
                </a:lnTo>
                <a:lnTo>
                  <a:pt x="1546860" y="1146048"/>
                </a:lnTo>
                <a:lnTo>
                  <a:pt x="1515745" y="1159637"/>
                </a:lnTo>
                <a:lnTo>
                  <a:pt x="1510156" y="1161859"/>
                </a:lnTo>
                <a:lnTo>
                  <a:pt x="1523111" y="1194308"/>
                </a:lnTo>
                <a:lnTo>
                  <a:pt x="1528699" y="1192085"/>
                </a:lnTo>
                <a:lnTo>
                  <a:pt x="1560829" y="1178052"/>
                </a:lnTo>
                <a:lnTo>
                  <a:pt x="1591564" y="1163066"/>
                </a:lnTo>
                <a:lnTo>
                  <a:pt x="1619250" y="1147889"/>
                </a:lnTo>
                <a:lnTo>
                  <a:pt x="1602486" y="1117244"/>
                </a:lnTo>
                <a:close/>
              </a:path>
              <a:path w="2001520" h="1417954">
                <a:moveTo>
                  <a:pt x="1711198" y="1036840"/>
                </a:moveTo>
                <a:lnTo>
                  <a:pt x="1699387" y="1047699"/>
                </a:lnTo>
                <a:lnTo>
                  <a:pt x="1677543" y="1066038"/>
                </a:lnTo>
                <a:lnTo>
                  <a:pt x="1654428" y="1083627"/>
                </a:lnTo>
                <a:lnTo>
                  <a:pt x="1630806" y="1099832"/>
                </a:lnTo>
                <a:lnTo>
                  <a:pt x="1650492" y="1128649"/>
                </a:lnTo>
                <a:lnTo>
                  <a:pt x="1674241" y="1112456"/>
                </a:lnTo>
                <a:lnTo>
                  <a:pt x="1698752" y="1093838"/>
                </a:lnTo>
                <a:lnTo>
                  <a:pt x="1721866" y="1074458"/>
                </a:lnTo>
                <a:lnTo>
                  <a:pt x="1734820" y="1062494"/>
                </a:lnTo>
                <a:lnTo>
                  <a:pt x="1711198" y="1036840"/>
                </a:lnTo>
                <a:close/>
              </a:path>
              <a:path w="2001520" h="1417954">
                <a:moveTo>
                  <a:pt x="1799081" y="933716"/>
                </a:moveTo>
                <a:lnTo>
                  <a:pt x="1773936" y="968578"/>
                </a:lnTo>
                <a:lnTo>
                  <a:pt x="1739011" y="1009230"/>
                </a:lnTo>
                <a:lnTo>
                  <a:pt x="1735327" y="1012926"/>
                </a:lnTo>
                <a:lnTo>
                  <a:pt x="1760347" y="1037386"/>
                </a:lnTo>
                <a:lnTo>
                  <a:pt x="1800860" y="990714"/>
                </a:lnTo>
                <a:lnTo>
                  <a:pt x="1827784" y="953516"/>
                </a:lnTo>
                <a:lnTo>
                  <a:pt x="1799081" y="933716"/>
                </a:lnTo>
                <a:close/>
              </a:path>
              <a:path w="2001520" h="1417954">
                <a:moveTo>
                  <a:pt x="1863852" y="814324"/>
                </a:moveTo>
                <a:lnTo>
                  <a:pt x="1853692" y="837095"/>
                </a:lnTo>
                <a:lnTo>
                  <a:pt x="1842643" y="859701"/>
                </a:lnTo>
                <a:lnTo>
                  <a:pt x="1830704" y="882091"/>
                </a:lnTo>
                <a:lnTo>
                  <a:pt x="1818004" y="904227"/>
                </a:lnTo>
                <a:lnTo>
                  <a:pt x="1817624" y="904963"/>
                </a:lnTo>
                <a:lnTo>
                  <a:pt x="1847088" y="923582"/>
                </a:lnTo>
                <a:lnTo>
                  <a:pt x="1847596" y="922845"/>
                </a:lnTo>
                <a:lnTo>
                  <a:pt x="1861058" y="899464"/>
                </a:lnTo>
                <a:lnTo>
                  <a:pt x="1873503" y="876134"/>
                </a:lnTo>
                <a:lnTo>
                  <a:pt x="1885061" y="852449"/>
                </a:lnTo>
                <a:lnTo>
                  <a:pt x="1895728" y="828649"/>
                </a:lnTo>
                <a:lnTo>
                  <a:pt x="1896110" y="827747"/>
                </a:lnTo>
                <a:lnTo>
                  <a:pt x="1863852" y="814324"/>
                </a:lnTo>
                <a:close/>
              </a:path>
              <a:path w="2001520" h="1417954">
                <a:moveTo>
                  <a:pt x="1909191" y="684530"/>
                </a:moveTo>
                <a:lnTo>
                  <a:pt x="1897888" y="722947"/>
                </a:lnTo>
                <a:lnTo>
                  <a:pt x="1882140" y="768667"/>
                </a:lnTo>
                <a:lnTo>
                  <a:pt x="1876805" y="782421"/>
                </a:lnTo>
                <a:lnTo>
                  <a:pt x="1909445" y="794969"/>
                </a:lnTo>
                <a:lnTo>
                  <a:pt x="1923161" y="757453"/>
                </a:lnTo>
                <a:lnTo>
                  <a:pt x="1938147" y="710526"/>
                </a:lnTo>
                <a:lnTo>
                  <a:pt x="1942846" y="693928"/>
                </a:lnTo>
                <a:lnTo>
                  <a:pt x="1909191" y="684530"/>
                </a:lnTo>
                <a:close/>
              </a:path>
              <a:path w="2001520" h="1417954">
                <a:moveTo>
                  <a:pt x="1942592" y="549910"/>
                </a:moveTo>
                <a:lnTo>
                  <a:pt x="1938274" y="569468"/>
                </a:lnTo>
                <a:lnTo>
                  <a:pt x="1928368" y="611505"/>
                </a:lnTo>
                <a:lnTo>
                  <a:pt x="1918462" y="651383"/>
                </a:lnTo>
                <a:lnTo>
                  <a:pt x="1952371" y="659891"/>
                </a:lnTo>
                <a:lnTo>
                  <a:pt x="1962277" y="620013"/>
                </a:lnTo>
                <a:lnTo>
                  <a:pt x="1972183" y="577341"/>
                </a:lnTo>
                <a:lnTo>
                  <a:pt x="1976627" y="557530"/>
                </a:lnTo>
                <a:lnTo>
                  <a:pt x="1942592" y="549910"/>
                </a:lnTo>
                <a:close/>
              </a:path>
              <a:path w="2001520" h="1417954">
                <a:moveTo>
                  <a:pt x="1965960" y="415671"/>
                </a:moveTo>
                <a:lnTo>
                  <a:pt x="1962530" y="454913"/>
                </a:lnTo>
                <a:lnTo>
                  <a:pt x="1951481" y="510031"/>
                </a:lnTo>
                <a:lnTo>
                  <a:pt x="1950212" y="515747"/>
                </a:lnTo>
                <a:lnTo>
                  <a:pt x="1989963" y="499363"/>
                </a:lnTo>
                <a:lnTo>
                  <a:pt x="1997075" y="460247"/>
                </a:lnTo>
                <a:lnTo>
                  <a:pt x="2000885" y="418591"/>
                </a:lnTo>
                <a:lnTo>
                  <a:pt x="2000885" y="416813"/>
                </a:lnTo>
                <a:lnTo>
                  <a:pt x="1965960" y="415671"/>
                </a:lnTo>
                <a:close/>
              </a:path>
              <a:path w="2001520" h="1417954">
                <a:moveTo>
                  <a:pt x="1991995" y="274319"/>
                </a:moveTo>
                <a:lnTo>
                  <a:pt x="1957577" y="279907"/>
                </a:lnTo>
                <a:lnTo>
                  <a:pt x="1959483" y="291719"/>
                </a:lnTo>
                <a:lnTo>
                  <a:pt x="1962277" y="312800"/>
                </a:lnTo>
                <a:lnTo>
                  <a:pt x="1964309" y="333756"/>
                </a:lnTo>
                <a:lnTo>
                  <a:pt x="1965705" y="354838"/>
                </a:lnTo>
                <a:lnTo>
                  <a:pt x="1966468" y="375538"/>
                </a:lnTo>
                <a:lnTo>
                  <a:pt x="1966595" y="381508"/>
                </a:lnTo>
                <a:lnTo>
                  <a:pt x="2001520" y="381253"/>
                </a:lnTo>
                <a:lnTo>
                  <a:pt x="1999106" y="331469"/>
                </a:lnTo>
                <a:lnTo>
                  <a:pt x="1994153" y="287274"/>
                </a:lnTo>
                <a:lnTo>
                  <a:pt x="1991995" y="274319"/>
                </a:lnTo>
                <a:close/>
              </a:path>
              <a:path w="2001520" h="1417954">
                <a:moveTo>
                  <a:pt x="1958467" y="135762"/>
                </a:moveTo>
                <a:lnTo>
                  <a:pt x="1925447" y="147319"/>
                </a:lnTo>
                <a:lnTo>
                  <a:pt x="1927098" y="151892"/>
                </a:lnTo>
                <a:lnTo>
                  <a:pt x="1933067" y="170433"/>
                </a:lnTo>
                <a:lnTo>
                  <a:pt x="1938527" y="189483"/>
                </a:lnTo>
                <a:lnTo>
                  <a:pt x="1943608" y="209042"/>
                </a:lnTo>
                <a:lnTo>
                  <a:pt x="1951863" y="246506"/>
                </a:lnTo>
                <a:lnTo>
                  <a:pt x="1985899" y="238887"/>
                </a:lnTo>
                <a:lnTo>
                  <a:pt x="1977771" y="201549"/>
                </a:lnTo>
                <a:lnTo>
                  <a:pt x="1972310" y="180720"/>
                </a:lnTo>
                <a:lnTo>
                  <a:pt x="1966595" y="160655"/>
                </a:lnTo>
                <a:lnTo>
                  <a:pt x="1960372" y="141224"/>
                </a:lnTo>
                <a:lnTo>
                  <a:pt x="1958467" y="135762"/>
                </a:lnTo>
                <a:close/>
              </a:path>
              <a:path w="2001520" h="1417954">
                <a:moveTo>
                  <a:pt x="1901713" y="88662"/>
                </a:moveTo>
                <a:lnTo>
                  <a:pt x="1907667" y="101218"/>
                </a:lnTo>
                <a:lnTo>
                  <a:pt x="1913636" y="115569"/>
                </a:lnTo>
                <a:lnTo>
                  <a:pt x="1945767" y="101981"/>
                </a:lnTo>
                <a:lnTo>
                  <a:pt x="1940863" y="90297"/>
                </a:lnTo>
                <a:lnTo>
                  <a:pt x="1903095" y="90297"/>
                </a:lnTo>
                <a:lnTo>
                  <a:pt x="1901713" y="88662"/>
                </a:lnTo>
                <a:close/>
              </a:path>
              <a:path w="2001520" h="1417954">
                <a:moveTo>
                  <a:pt x="1830070" y="0"/>
                </a:moveTo>
                <a:lnTo>
                  <a:pt x="1876678" y="107442"/>
                </a:lnTo>
                <a:lnTo>
                  <a:pt x="1897052" y="83148"/>
                </a:lnTo>
                <a:lnTo>
                  <a:pt x="1883664" y="67310"/>
                </a:lnTo>
                <a:lnTo>
                  <a:pt x="1910334" y="44831"/>
                </a:lnTo>
                <a:lnTo>
                  <a:pt x="1929185" y="44831"/>
                </a:lnTo>
                <a:lnTo>
                  <a:pt x="1943989" y="27177"/>
                </a:lnTo>
                <a:lnTo>
                  <a:pt x="1830070" y="0"/>
                </a:lnTo>
                <a:close/>
              </a:path>
              <a:path w="2001520" h="1417954">
                <a:moveTo>
                  <a:pt x="1900681" y="86487"/>
                </a:moveTo>
                <a:lnTo>
                  <a:pt x="1901713" y="88662"/>
                </a:lnTo>
                <a:lnTo>
                  <a:pt x="1903095" y="90297"/>
                </a:lnTo>
                <a:lnTo>
                  <a:pt x="1900681" y="86487"/>
                </a:lnTo>
                <a:close/>
              </a:path>
              <a:path w="2001520" h="1417954">
                <a:moveTo>
                  <a:pt x="1939209" y="86487"/>
                </a:moveTo>
                <a:lnTo>
                  <a:pt x="1900681" y="86487"/>
                </a:lnTo>
                <a:lnTo>
                  <a:pt x="1903095" y="90297"/>
                </a:lnTo>
                <a:lnTo>
                  <a:pt x="1940863" y="90297"/>
                </a:lnTo>
                <a:lnTo>
                  <a:pt x="1939798" y="87756"/>
                </a:lnTo>
                <a:lnTo>
                  <a:pt x="1939209" y="86487"/>
                </a:lnTo>
                <a:close/>
              </a:path>
              <a:path w="2001520" h="1417954">
                <a:moveTo>
                  <a:pt x="1919797" y="56025"/>
                </a:moveTo>
                <a:lnTo>
                  <a:pt x="1897052" y="83148"/>
                </a:lnTo>
                <a:lnTo>
                  <a:pt x="1901713" y="88662"/>
                </a:lnTo>
                <a:lnTo>
                  <a:pt x="1900681" y="86487"/>
                </a:lnTo>
                <a:lnTo>
                  <a:pt x="1939209" y="86487"/>
                </a:lnTo>
                <a:lnTo>
                  <a:pt x="1931670" y="70231"/>
                </a:lnTo>
                <a:lnTo>
                  <a:pt x="1930780" y="68961"/>
                </a:lnTo>
                <a:lnTo>
                  <a:pt x="1929765" y="67818"/>
                </a:lnTo>
                <a:lnTo>
                  <a:pt x="1919797" y="56025"/>
                </a:lnTo>
                <a:close/>
              </a:path>
              <a:path w="2001520" h="1417954">
                <a:moveTo>
                  <a:pt x="1910334" y="44831"/>
                </a:moveTo>
                <a:lnTo>
                  <a:pt x="1883664" y="67310"/>
                </a:lnTo>
                <a:lnTo>
                  <a:pt x="1897052" y="83148"/>
                </a:lnTo>
                <a:lnTo>
                  <a:pt x="1919797" y="56025"/>
                </a:lnTo>
                <a:lnTo>
                  <a:pt x="1910334" y="44831"/>
                </a:lnTo>
                <a:close/>
              </a:path>
              <a:path w="2001520" h="1417954">
                <a:moveTo>
                  <a:pt x="1929185" y="44831"/>
                </a:moveTo>
                <a:lnTo>
                  <a:pt x="1910334" y="44831"/>
                </a:lnTo>
                <a:lnTo>
                  <a:pt x="1919797" y="56025"/>
                </a:lnTo>
                <a:lnTo>
                  <a:pt x="1929185" y="44831"/>
                </a:lnTo>
                <a:close/>
              </a:path>
            </a:pathLst>
          </a:custGeom>
          <a:solidFill>
            <a:srgbClr val="C00000"/>
          </a:solidFill>
        </p:spPr>
        <p:txBody>
          <a:bodyPr wrap="square" lIns="0" tIns="0" rIns="0" bIns="0" rtlCol="0"/>
          <a:lstStyle/>
          <a:p>
            <a:pPr eaLnBrk="1" fontAlgn="auto" hangingPunct="1">
              <a:spcBef>
                <a:spcPts val="0"/>
              </a:spcBef>
              <a:spcAft>
                <a:spcPts val="0"/>
              </a:spcAft>
            </a:pPr>
            <a:endParaRPr sz="1800">
              <a:solidFill>
                <a:prstClr val="black"/>
              </a:solidFill>
              <a:latin typeface="Calibri"/>
              <a:cs typeface="+mn-cs"/>
            </a:endParaRPr>
          </a:p>
        </p:txBody>
      </p:sp>
      <p:pic>
        <p:nvPicPr>
          <p:cNvPr id="13" name="object 13"/>
          <p:cNvPicPr/>
          <p:nvPr/>
        </p:nvPicPr>
        <p:blipFill>
          <a:blip r:embed="rId4" cstate="print"/>
          <a:stretch>
            <a:fillRect/>
          </a:stretch>
        </p:blipFill>
        <p:spPr>
          <a:xfrm>
            <a:off x="2514589" y="4949844"/>
            <a:ext cx="2534428" cy="1425053"/>
          </a:xfrm>
          <a:prstGeom prst="rect">
            <a:avLst/>
          </a:prstGeom>
        </p:spPr>
      </p:pic>
      <p:sp>
        <p:nvSpPr>
          <p:cNvPr id="14" name="object 14"/>
          <p:cNvSpPr txBox="1"/>
          <p:nvPr/>
        </p:nvSpPr>
        <p:spPr>
          <a:xfrm>
            <a:off x="5769355" y="1475308"/>
            <a:ext cx="993140" cy="1062990"/>
          </a:xfrm>
          <a:prstGeom prst="rect">
            <a:avLst/>
          </a:prstGeom>
        </p:spPr>
        <p:txBody>
          <a:bodyPr vert="horz" wrap="square" lIns="0" tIns="12700" rIns="0" bIns="0" rtlCol="0">
            <a:spAutoFit/>
          </a:bodyPr>
          <a:lstStyle/>
          <a:p>
            <a:pPr marL="190500" eaLnBrk="1" fontAlgn="auto" hangingPunct="1">
              <a:spcBef>
                <a:spcPts val="100"/>
              </a:spcBef>
              <a:spcAft>
                <a:spcPts val="0"/>
              </a:spcAft>
            </a:pPr>
            <a:r>
              <a:rPr sz="1800" b="1" dirty="0">
                <a:solidFill>
                  <a:prstClr val="black"/>
                </a:solidFill>
                <a:latin typeface="Arial"/>
                <a:cs typeface="Arial"/>
              </a:rPr>
              <a:t>Hero</a:t>
            </a:r>
            <a:endParaRPr sz="1800">
              <a:solidFill>
                <a:prstClr val="black"/>
              </a:solidFill>
              <a:latin typeface="Arial"/>
              <a:cs typeface="Arial"/>
            </a:endParaRPr>
          </a:p>
          <a:p>
            <a:pPr eaLnBrk="1" fontAlgn="auto" hangingPunct="1">
              <a:spcBef>
                <a:spcPts val="0"/>
              </a:spcBef>
              <a:spcAft>
                <a:spcPts val="0"/>
              </a:spcAft>
            </a:pPr>
            <a:endParaRPr sz="2000">
              <a:solidFill>
                <a:prstClr val="black"/>
              </a:solidFill>
              <a:latin typeface="Arial"/>
              <a:cs typeface="Arial"/>
            </a:endParaRPr>
          </a:p>
          <a:p>
            <a:pPr marL="12700" eaLnBrk="1" fontAlgn="auto" hangingPunct="1">
              <a:spcBef>
                <a:spcPts val="1545"/>
              </a:spcBef>
              <a:spcAft>
                <a:spcPts val="0"/>
              </a:spcAft>
            </a:pPr>
            <a:r>
              <a:rPr sz="1800" b="1" spc="-5" dirty="0">
                <a:solidFill>
                  <a:prstClr val="black"/>
                </a:solidFill>
                <a:latin typeface="Arial"/>
                <a:cs typeface="Arial"/>
              </a:rPr>
              <a:t>Obstacle</a:t>
            </a:r>
            <a:endParaRPr sz="1800">
              <a:solidFill>
                <a:prstClr val="black"/>
              </a:solidFill>
              <a:latin typeface="Arial"/>
              <a:cs typeface="Arial"/>
            </a:endParaRPr>
          </a:p>
        </p:txBody>
      </p:sp>
      <p:sp>
        <p:nvSpPr>
          <p:cNvPr id="15" name="object 15"/>
          <p:cNvSpPr/>
          <p:nvPr/>
        </p:nvSpPr>
        <p:spPr>
          <a:xfrm>
            <a:off x="4267074" y="1518372"/>
            <a:ext cx="1296035" cy="228600"/>
          </a:xfrm>
          <a:custGeom>
            <a:avLst/>
            <a:gdLst/>
            <a:ahLst/>
            <a:cxnLst/>
            <a:rect l="l" t="t" r="r" b="b"/>
            <a:pathLst>
              <a:path w="1296035" h="228600">
                <a:moveTo>
                  <a:pt x="199572" y="0"/>
                </a:moveTo>
                <a:lnTo>
                  <a:pt x="189991" y="3214"/>
                </a:lnTo>
                <a:lnTo>
                  <a:pt x="0" y="114085"/>
                </a:lnTo>
                <a:lnTo>
                  <a:pt x="189991" y="224956"/>
                </a:lnTo>
                <a:lnTo>
                  <a:pt x="199572" y="228171"/>
                </a:lnTo>
                <a:lnTo>
                  <a:pt x="209295" y="227528"/>
                </a:lnTo>
                <a:lnTo>
                  <a:pt x="218066" y="223313"/>
                </a:lnTo>
                <a:lnTo>
                  <a:pt x="224789" y="215812"/>
                </a:lnTo>
                <a:lnTo>
                  <a:pt x="228004" y="206232"/>
                </a:lnTo>
                <a:lnTo>
                  <a:pt x="227361" y="196508"/>
                </a:lnTo>
                <a:lnTo>
                  <a:pt x="223146" y="187737"/>
                </a:lnTo>
                <a:lnTo>
                  <a:pt x="215645" y="181014"/>
                </a:lnTo>
                <a:lnTo>
                  <a:pt x="144453" y="139485"/>
                </a:lnTo>
                <a:lnTo>
                  <a:pt x="50418" y="139485"/>
                </a:lnTo>
                <a:lnTo>
                  <a:pt x="50418" y="88685"/>
                </a:lnTo>
                <a:lnTo>
                  <a:pt x="144453" y="88685"/>
                </a:lnTo>
                <a:lnTo>
                  <a:pt x="215645" y="47156"/>
                </a:lnTo>
                <a:lnTo>
                  <a:pt x="223146" y="40433"/>
                </a:lnTo>
                <a:lnTo>
                  <a:pt x="227361" y="31662"/>
                </a:lnTo>
                <a:lnTo>
                  <a:pt x="228004" y="21939"/>
                </a:lnTo>
                <a:lnTo>
                  <a:pt x="224789" y="12358"/>
                </a:lnTo>
                <a:lnTo>
                  <a:pt x="218066" y="4857"/>
                </a:lnTo>
                <a:lnTo>
                  <a:pt x="209295" y="642"/>
                </a:lnTo>
                <a:lnTo>
                  <a:pt x="199572" y="0"/>
                </a:lnTo>
                <a:close/>
              </a:path>
              <a:path w="1296035" h="228600">
                <a:moveTo>
                  <a:pt x="144453" y="88685"/>
                </a:moveTo>
                <a:lnTo>
                  <a:pt x="50418" y="88685"/>
                </a:lnTo>
                <a:lnTo>
                  <a:pt x="50418" y="139485"/>
                </a:lnTo>
                <a:lnTo>
                  <a:pt x="144453" y="139485"/>
                </a:lnTo>
                <a:lnTo>
                  <a:pt x="138575" y="136056"/>
                </a:lnTo>
                <a:lnTo>
                  <a:pt x="63245" y="136056"/>
                </a:lnTo>
                <a:lnTo>
                  <a:pt x="63245" y="92114"/>
                </a:lnTo>
                <a:lnTo>
                  <a:pt x="138575" y="92114"/>
                </a:lnTo>
                <a:lnTo>
                  <a:pt x="144453" y="88685"/>
                </a:lnTo>
                <a:close/>
              </a:path>
              <a:path w="1296035" h="228600">
                <a:moveTo>
                  <a:pt x="1295527" y="88685"/>
                </a:moveTo>
                <a:lnTo>
                  <a:pt x="144453" y="88685"/>
                </a:lnTo>
                <a:lnTo>
                  <a:pt x="100910" y="114085"/>
                </a:lnTo>
                <a:lnTo>
                  <a:pt x="144453" y="139485"/>
                </a:lnTo>
                <a:lnTo>
                  <a:pt x="1295527" y="139485"/>
                </a:lnTo>
                <a:lnTo>
                  <a:pt x="1295527" y="88685"/>
                </a:lnTo>
                <a:close/>
              </a:path>
              <a:path w="1296035" h="228600">
                <a:moveTo>
                  <a:pt x="63245" y="92114"/>
                </a:moveTo>
                <a:lnTo>
                  <a:pt x="63245" y="136056"/>
                </a:lnTo>
                <a:lnTo>
                  <a:pt x="100910" y="114085"/>
                </a:lnTo>
                <a:lnTo>
                  <a:pt x="63245" y="92114"/>
                </a:lnTo>
                <a:close/>
              </a:path>
              <a:path w="1296035" h="228600">
                <a:moveTo>
                  <a:pt x="100910" y="114085"/>
                </a:moveTo>
                <a:lnTo>
                  <a:pt x="63245" y="136056"/>
                </a:lnTo>
                <a:lnTo>
                  <a:pt x="138575" y="136056"/>
                </a:lnTo>
                <a:lnTo>
                  <a:pt x="100910" y="114085"/>
                </a:lnTo>
                <a:close/>
              </a:path>
              <a:path w="1296035" h="228600">
                <a:moveTo>
                  <a:pt x="138575" y="92114"/>
                </a:moveTo>
                <a:lnTo>
                  <a:pt x="63245" y="92114"/>
                </a:lnTo>
                <a:lnTo>
                  <a:pt x="100910" y="114085"/>
                </a:lnTo>
                <a:lnTo>
                  <a:pt x="138575" y="92114"/>
                </a:lnTo>
                <a:close/>
              </a:path>
            </a:pathLst>
          </a:custGeom>
          <a:solidFill>
            <a:srgbClr val="F79546"/>
          </a:solidFill>
        </p:spPr>
        <p:txBody>
          <a:bodyPr wrap="square" lIns="0" tIns="0" rIns="0" bIns="0" rtlCol="0"/>
          <a:lstStyle/>
          <a:p>
            <a:pPr eaLnBrk="1" fontAlgn="auto" hangingPunct="1">
              <a:spcBef>
                <a:spcPts val="0"/>
              </a:spcBef>
              <a:spcAft>
                <a:spcPts val="0"/>
              </a:spcAft>
            </a:pPr>
            <a:endParaRPr sz="1800">
              <a:solidFill>
                <a:prstClr val="black"/>
              </a:solidFill>
              <a:latin typeface="Calibri"/>
              <a:cs typeface="+mn-cs"/>
            </a:endParaRPr>
          </a:p>
        </p:txBody>
      </p:sp>
      <p:sp>
        <p:nvSpPr>
          <p:cNvPr id="16" name="object 16"/>
          <p:cNvSpPr/>
          <p:nvPr/>
        </p:nvSpPr>
        <p:spPr>
          <a:xfrm>
            <a:off x="4267074" y="2280372"/>
            <a:ext cx="1296035" cy="228600"/>
          </a:xfrm>
          <a:custGeom>
            <a:avLst/>
            <a:gdLst/>
            <a:ahLst/>
            <a:cxnLst/>
            <a:rect l="l" t="t" r="r" b="b"/>
            <a:pathLst>
              <a:path w="1296035" h="228600">
                <a:moveTo>
                  <a:pt x="199572" y="0"/>
                </a:moveTo>
                <a:lnTo>
                  <a:pt x="189991" y="3214"/>
                </a:lnTo>
                <a:lnTo>
                  <a:pt x="0" y="114085"/>
                </a:lnTo>
                <a:lnTo>
                  <a:pt x="189991" y="224956"/>
                </a:lnTo>
                <a:lnTo>
                  <a:pt x="199572" y="228171"/>
                </a:lnTo>
                <a:lnTo>
                  <a:pt x="209295" y="227528"/>
                </a:lnTo>
                <a:lnTo>
                  <a:pt x="218066" y="223313"/>
                </a:lnTo>
                <a:lnTo>
                  <a:pt x="224789" y="215812"/>
                </a:lnTo>
                <a:lnTo>
                  <a:pt x="228004" y="206232"/>
                </a:lnTo>
                <a:lnTo>
                  <a:pt x="227361" y="196508"/>
                </a:lnTo>
                <a:lnTo>
                  <a:pt x="223146" y="187737"/>
                </a:lnTo>
                <a:lnTo>
                  <a:pt x="215645" y="181014"/>
                </a:lnTo>
                <a:lnTo>
                  <a:pt x="144453" y="139485"/>
                </a:lnTo>
                <a:lnTo>
                  <a:pt x="50418" y="139485"/>
                </a:lnTo>
                <a:lnTo>
                  <a:pt x="50418" y="88685"/>
                </a:lnTo>
                <a:lnTo>
                  <a:pt x="144453" y="88685"/>
                </a:lnTo>
                <a:lnTo>
                  <a:pt x="215645" y="47156"/>
                </a:lnTo>
                <a:lnTo>
                  <a:pt x="223146" y="40433"/>
                </a:lnTo>
                <a:lnTo>
                  <a:pt x="227361" y="31662"/>
                </a:lnTo>
                <a:lnTo>
                  <a:pt x="228004" y="21939"/>
                </a:lnTo>
                <a:lnTo>
                  <a:pt x="224789" y="12358"/>
                </a:lnTo>
                <a:lnTo>
                  <a:pt x="218066" y="4857"/>
                </a:lnTo>
                <a:lnTo>
                  <a:pt x="209295" y="642"/>
                </a:lnTo>
                <a:lnTo>
                  <a:pt x="199572" y="0"/>
                </a:lnTo>
                <a:close/>
              </a:path>
              <a:path w="1296035" h="228600">
                <a:moveTo>
                  <a:pt x="144453" y="88685"/>
                </a:moveTo>
                <a:lnTo>
                  <a:pt x="50418" y="88685"/>
                </a:lnTo>
                <a:lnTo>
                  <a:pt x="50418" y="139485"/>
                </a:lnTo>
                <a:lnTo>
                  <a:pt x="144453" y="139485"/>
                </a:lnTo>
                <a:lnTo>
                  <a:pt x="138575" y="136056"/>
                </a:lnTo>
                <a:lnTo>
                  <a:pt x="63245" y="136056"/>
                </a:lnTo>
                <a:lnTo>
                  <a:pt x="63245" y="92114"/>
                </a:lnTo>
                <a:lnTo>
                  <a:pt x="138575" y="92114"/>
                </a:lnTo>
                <a:lnTo>
                  <a:pt x="144453" y="88685"/>
                </a:lnTo>
                <a:close/>
              </a:path>
              <a:path w="1296035" h="228600">
                <a:moveTo>
                  <a:pt x="1295527" y="88685"/>
                </a:moveTo>
                <a:lnTo>
                  <a:pt x="144453" y="88685"/>
                </a:lnTo>
                <a:lnTo>
                  <a:pt x="100910" y="114085"/>
                </a:lnTo>
                <a:lnTo>
                  <a:pt x="144453" y="139485"/>
                </a:lnTo>
                <a:lnTo>
                  <a:pt x="1295527" y="139485"/>
                </a:lnTo>
                <a:lnTo>
                  <a:pt x="1295527" y="88685"/>
                </a:lnTo>
                <a:close/>
              </a:path>
              <a:path w="1296035" h="228600">
                <a:moveTo>
                  <a:pt x="63245" y="92114"/>
                </a:moveTo>
                <a:lnTo>
                  <a:pt x="63245" y="136056"/>
                </a:lnTo>
                <a:lnTo>
                  <a:pt x="100910" y="114085"/>
                </a:lnTo>
                <a:lnTo>
                  <a:pt x="63245" y="92114"/>
                </a:lnTo>
                <a:close/>
              </a:path>
              <a:path w="1296035" h="228600">
                <a:moveTo>
                  <a:pt x="100910" y="114085"/>
                </a:moveTo>
                <a:lnTo>
                  <a:pt x="63245" y="136056"/>
                </a:lnTo>
                <a:lnTo>
                  <a:pt x="138575" y="136056"/>
                </a:lnTo>
                <a:lnTo>
                  <a:pt x="100910" y="114085"/>
                </a:lnTo>
                <a:close/>
              </a:path>
              <a:path w="1296035" h="228600">
                <a:moveTo>
                  <a:pt x="138575" y="92114"/>
                </a:moveTo>
                <a:lnTo>
                  <a:pt x="63245" y="92114"/>
                </a:lnTo>
                <a:lnTo>
                  <a:pt x="100910" y="114085"/>
                </a:lnTo>
                <a:lnTo>
                  <a:pt x="138575" y="92114"/>
                </a:lnTo>
                <a:close/>
              </a:path>
            </a:pathLst>
          </a:custGeom>
          <a:solidFill>
            <a:srgbClr val="974707"/>
          </a:solidFill>
        </p:spPr>
        <p:txBody>
          <a:bodyPr wrap="square" lIns="0" tIns="0" rIns="0" bIns="0" rtlCol="0"/>
          <a:lstStyle/>
          <a:p>
            <a:pPr eaLnBrk="1" fontAlgn="auto" hangingPunct="1">
              <a:spcBef>
                <a:spcPts val="0"/>
              </a:spcBef>
              <a:spcAft>
                <a:spcPts val="0"/>
              </a:spcAft>
            </a:pPr>
            <a:endParaRPr sz="1800">
              <a:solidFill>
                <a:prstClr val="black"/>
              </a:solidFill>
              <a:latin typeface="Calibri"/>
              <a:cs typeface="+mn-cs"/>
            </a:endParaRPr>
          </a:p>
        </p:txBody>
      </p:sp>
      <p:sp>
        <p:nvSpPr>
          <p:cNvPr id="17" name="object 17"/>
          <p:cNvSpPr/>
          <p:nvPr/>
        </p:nvSpPr>
        <p:spPr>
          <a:xfrm>
            <a:off x="6848476" y="1518372"/>
            <a:ext cx="1296035" cy="228600"/>
          </a:xfrm>
          <a:custGeom>
            <a:avLst/>
            <a:gdLst/>
            <a:ahLst/>
            <a:cxnLst/>
            <a:rect l="l" t="t" r="r" b="b"/>
            <a:pathLst>
              <a:path w="1296034" h="228600">
                <a:moveTo>
                  <a:pt x="1194743" y="114085"/>
                </a:moveTo>
                <a:lnTo>
                  <a:pt x="1080008" y="181014"/>
                </a:lnTo>
                <a:lnTo>
                  <a:pt x="1072435" y="187737"/>
                </a:lnTo>
                <a:lnTo>
                  <a:pt x="1068197" y="196508"/>
                </a:lnTo>
                <a:lnTo>
                  <a:pt x="1067577" y="206232"/>
                </a:lnTo>
                <a:lnTo>
                  <a:pt x="1070864" y="215812"/>
                </a:lnTo>
                <a:lnTo>
                  <a:pt x="1077531" y="223313"/>
                </a:lnTo>
                <a:lnTo>
                  <a:pt x="1086294" y="227528"/>
                </a:lnTo>
                <a:lnTo>
                  <a:pt x="1096010" y="228171"/>
                </a:lnTo>
                <a:lnTo>
                  <a:pt x="1105535" y="224956"/>
                </a:lnTo>
                <a:lnTo>
                  <a:pt x="1252000" y="139485"/>
                </a:lnTo>
                <a:lnTo>
                  <a:pt x="1245107" y="139485"/>
                </a:lnTo>
                <a:lnTo>
                  <a:pt x="1245107" y="136056"/>
                </a:lnTo>
                <a:lnTo>
                  <a:pt x="1232407" y="136056"/>
                </a:lnTo>
                <a:lnTo>
                  <a:pt x="1194743" y="114085"/>
                </a:lnTo>
                <a:close/>
              </a:path>
              <a:path w="1296034" h="228600">
                <a:moveTo>
                  <a:pt x="1151200" y="88685"/>
                </a:moveTo>
                <a:lnTo>
                  <a:pt x="0" y="88685"/>
                </a:lnTo>
                <a:lnTo>
                  <a:pt x="0" y="139485"/>
                </a:lnTo>
                <a:lnTo>
                  <a:pt x="1151200" y="139485"/>
                </a:lnTo>
                <a:lnTo>
                  <a:pt x="1194743" y="114085"/>
                </a:lnTo>
                <a:lnTo>
                  <a:pt x="1151200" y="88685"/>
                </a:lnTo>
                <a:close/>
              </a:path>
              <a:path w="1296034" h="228600">
                <a:moveTo>
                  <a:pt x="1252000" y="88685"/>
                </a:moveTo>
                <a:lnTo>
                  <a:pt x="1245107" y="88685"/>
                </a:lnTo>
                <a:lnTo>
                  <a:pt x="1245107" y="139485"/>
                </a:lnTo>
                <a:lnTo>
                  <a:pt x="1252000" y="139485"/>
                </a:lnTo>
                <a:lnTo>
                  <a:pt x="1295527" y="114085"/>
                </a:lnTo>
                <a:lnTo>
                  <a:pt x="1252000" y="88685"/>
                </a:lnTo>
                <a:close/>
              </a:path>
              <a:path w="1296034" h="228600">
                <a:moveTo>
                  <a:pt x="1232407" y="92114"/>
                </a:moveTo>
                <a:lnTo>
                  <a:pt x="1194743" y="114085"/>
                </a:lnTo>
                <a:lnTo>
                  <a:pt x="1232407" y="136056"/>
                </a:lnTo>
                <a:lnTo>
                  <a:pt x="1232407" y="92114"/>
                </a:lnTo>
                <a:close/>
              </a:path>
              <a:path w="1296034" h="228600">
                <a:moveTo>
                  <a:pt x="1245107" y="92114"/>
                </a:moveTo>
                <a:lnTo>
                  <a:pt x="1232407" y="92114"/>
                </a:lnTo>
                <a:lnTo>
                  <a:pt x="1232407" y="136056"/>
                </a:lnTo>
                <a:lnTo>
                  <a:pt x="1245107" y="136056"/>
                </a:lnTo>
                <a:lnTo>
                  <a:pt x="1245107" y="92114"/>
                </a:lnTo>
                <a:close/>
              </a:path>
              <a:path w="1296034" h="228600">
                <a:moveTo>
                  <a:pt x="1096010" y="0"/>
                </a:moveTo>
                <a:lnTo>
                  <a:pt x="1086294" y="642"/>
                </a:lnTo>
                <a:lnTo>
                  <a:pt x="1077531" y="4857"/>
                </a:lnTo>
                <a:lnTo>
                  <a:pt x="1070864" y="12358"/>
                </a:lnTo>
                <a:lnTo>
                  <a:pt x="1067577" y="21939"/>
                </a:lnTo>
                <a:lnTo>
                  <a:pt x="1068196" y="31662"/>
                </a:lnTo>
                <a:lnTo>
                  <a:pt x="1072435" y="40433"/>
                </a:lnTo>
                <a:lnTo>
                  <a:pt x="1080008" y="47156"/>
                </a:lnTo>
                <a:lnTo>
                  <a:pt x="1194743" y="114085"/>
                </a:lnTo>
                <a:lnTo>
                  <a:pt x="1232407" y="92114"/>
                </a:lnTo>
                <a:lnTo>
                  <a:pt x="1245107" y="92114"/>
                </a:lnTo>
                <a:lnTo>
                  <a:pt x="1245107" y="88685"/>
                </a:lnTo>
                <a:lnTo>
                  <a:pt x="1252000" y="88685"/>
                </a:lnTo>
                <a:lnTo>
                  <a:pt x="1105535" y="3214"/>
                </a:lnTo>
                <a:lnTo>
                  <a:pt x="1096010" y="0"/>
                </a:lnTo>
                <a:close/>
              </a:path>
            </a:pathLst>
          </a:custGeom>
          <a:solidFill>
            <a:srgbClr val="974707"/>
          </a:solidFill>
        </p:spPr>
        <p:txBody>
          <a:bodyPr wrap="square" lIns="0" tIns="0" rIns="0" bIns="0" rtlCol="0"/>
          <a:lstStyle/>
          <a:p>
            <a:pPr eaLnBrk="1" fontAlgn="auto" hangingPunct="1">
              <a:spcBef>
                <a:spcPts val="0"/>
              </a:spcBef>
              <a:spcAft>
                <a:spcPts val="0"/>
              </a:spcAft>
            </a:pPr>
            <a:endParaRPr sz="1800">
              <a:solidFill>
                <a:prstClr val="black"/>
              </a:solidFill>
              <a:latin typeface="Calibri"/>
              <a:cs typeface="+mn-cs"/>
            </a:endParaRPr>
          </a:p>
        </p:txBody>
      </p:sp>
      <p:sp>
        <p:nvSpPr>
          <p:cNvPr id="18" name="object 18"/>
          <p:cNvSpPr/>
          <p:nvPr/>
        </p:nvSpPr>
        <p:spPr>
          <a:xfrm>
            <a:off x="6848476" y="2280372"/>
            <a:ext cx="1296035" cy="228600"/>
          </a:xfrm>
          <a:custGeom>
            <a:avLst/>
            <a:gdLst/>
            <a:ahLst/>
            <a:cxnLst/>
            <a:rect l="l" t="t" r="r" b="b"/>
            <a:pathLst>
              <a:path w="1296034" h="228600">
                <a:moveTo>
                  <a:pt x="1194743" y="114085"/>
                </a:moveTo>
                <a:lnTo>
                  <a:pt x="1080008" y="181014"/>
                </a:lnTo>
                <a:lnTo>
                  <a:pt x="1072435" y="187737"/>
                </a:lnTo>
                <a:lnTo>
                  <a:pt x="1068197" y="196508"/>
                </a:lnTo>
                <a:lnTo>
                  <a:pt x="1067577" y="206232"/>
                </a:lnTo>
                <a:lnTo>
                  <a:pt x="1070864" y="215812"/>
                </a:lnTo>
                <a:lnTo>
                  <a:pt x="1077531" y="223313"/>
                </a:lnTo>
                <a:lnTo>
                  <a:pt x="1086294" y="227528"/>
                </a:lnTo>
                <a:lnTo>
                  <a:pt x="1096010" y="228171"/>
                </a:lnTo>
                <a:lnTo>
                  <a:pt x="1105535" y="224956"/>
                </a:lnTo>
                <a:lnTo>
                  <a:pt x="1252000" y="139485"/>
                </a:lnTo>
                <a:lnTo>
                  <a:pt x="1245107" y="139485"/>
                </a:lnTo>
                <a:lnTo>
                  <a:pt x="1245107" y="136056"/>
                </a:lnTo>
                <a:lnTo>
                  <a:pt x="1232407" y="136056"/>
                </a:lnTo>
                <a:lnTo>
                  <a:pt x="1194743" y="114085"/>
                </a:lnTo>
                <a:close/>
              </a:path>
              <a:path w="1296034" h="228600">
                <a:moveTo>
                  <a:pt x="1151200" y="88685"/>
                </a:moveTo>
                <a:lnTo>
                  <a:pt x="0" y="88685"/>
                </a:lnTo>
                <a:lnTo>
                  <a:pt x="0" y="139485"/>
                </a:lnTo>
                <a:lnTo>
                  <a:pt x="1151200" y="139485"/>
                </a:lnTo>
                <a:lnTo>
                  <a:pt x="1194743" y="114085"/>
                </a:lnTo>
                <a:lnTo>
                  <a:pt x="1151200" y="88685"/>
                </a:lnTo>
                <a:close/>
              </a:path>
              <a:path w="1296034" h="228600">
                <a:moveTo>
                  <a:pt x="1252000" y="88685"/>
                </a:moveTo>
                <a:lnTo>
                  <a:pt x="1245107" y="88685"/>
                </a:lnTo>
                <a:lnTo>
                  <a:pt x="1245107" y="139485"/>
                </a:lnTo>
                <a:lnTo>
                  <a:pt x="1252000" y="139485"/>
                </a:lnTo>
                <a:lnTo>
                  <a:pt x="1295527" y="114085"/>
                </a:lnTo>
                <a:lnTo>
                  <a:pt x="1252000" y="88685"/>
                </a:lnTo>
                <a:close/>
              </a:path>
              <a:path w="1296034" h="228600">
                <a:moveTo>
                  <a:pt x="1232407" y="92114"/>
                </a:moveTo>
                <a:lnTo>
                  <a:pt x="1194743" y="114085"/>
                </a:lnTo>
                <a:lnTo>
                  <a:pt x="1232407" y="136056"/>
                </a:lnTo>
                <a:lnTo>
                  <a:pt x="1232407" y="92114"/>
                </a:lnTo>
                <a:close/>
              </a:path>
              <a:path w="1296034" h="228600">
                <a:moveTo>
                  <a:pt x="1245107" y="92114"/>
                </a:moveTo>
                <a:lnTo>
                  <a:pt x="1232407" y="92114"/>
                </a:lnTo>
                <a:lnTo>
                  <a:pt x="1232407" y="136056"/>
                </a:lnTo>
                <a:lnTo>
                  <a:pt x="1245107" y="136056"/>
                </a:lnTo>
                <a:lnTo>
                  <a:pt x="1245107" y="92114"/>
                </a:lnTo>
                <a:close/>
              </a:path>
              <a:path w="1296034" h="228600">
                <a:moveTo>
                  <a:pt x="1096010" y="0"/>
                </a:moveTo>
                <a:lnTo>
                  <a:pt x="1086294" y="642"/>
                </a:lnTo>
                <a:lnTo>
                  <a:pt x="1077531" y="4857"/>
                </a:lnTo>
                <a:lnTo>
                  <a:pt x="1070864" y="12358"/>
                </a:lnTo>
                <a:lnTo>
                  <a:pt x="1067577" y="21939"/>
                </a:lnTo>
                <a:lnTo>
                  <a:pt x="1068196" y="31662"/>
                </a:lnTo>
                <a:lnTo>
                  <a:pt x="1072435" y="40433"/>
                </a:lnTo>
                <a:lnTo>
                  <a:pt x="1080008" y="47156"/>
                </a:lnTo>
                <a:lnTo>
                  <a:pt x="1194743" y="114085"/>
                </a:lnTo>
                <a:lnTo>
                  <a:pt x="1232407" y="92114"/>
                </a:lnTo>
                <a:lnTo>
                  <a:pt x="1245107" y="92114"/>
                </a:lnTo>
                <a:lnTo>
                  <a:pt x="1245107" y="88685"/>
                </a:lnTo>
                <a:lnTo>
                  <a:pt x="1252000" y="88685"/>
                </a:lnTo>
                <a:lnTo>
                  <a:pt x="1105535" y="3214"/>
                </a:lnTo>
                <a:lnTo>
                  <a:pt x="1096010" y="0"/>
                </a:lnTo>
                <a:close/>
              </a:path>
            </a:pathLst>
          </a:custGeom>
          <a:solidFill>
            <a:srgbClr val="F79546"/>
          </a:solidFill>
        </p:spPr>
        <p:txBody>
          <a:bodyPr wrap="square" lIns="0" tIns="0" rIns="0" bIns="0" rtlCol="0"/>
          <a:lstStyle/>
          <a:p>
            <a:pPr eaLnBrk="1" fontAlgn="auto" hangingPunct="1">
              <a:spcBef>
                <a:spcPts val="0"/>
              </a:spcBef>
              <a:spcAft>
                <a:spcPts val="0"/>
              </a:spcAft>
            </a:pPr>
            <a:endParaRPr sz="1800">
              <a:solidFill>
                <a:prstClr val="black"/>
              </a:solidFill>
              <a:latin typeface="Calibri"/>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a:extLst>
              <a:ext uri="{FF2B5EF4-FFF2-40B4-BE49-F238E27FC236}">
                <a16:creationId xmlns:a16="http://schemas.microsoft.com/office/drawing/2014/main" id="{7E721D03-A214-FD7B-4987-4CA7225D053C}"/>
              </a:ext>
            </a:extLst>
          </p:cNvPr>
          <p:cNvSpPr/>
          <p:nvPr/>
        </p:nvSpPr>
        <p:spPr>
          <a:xfrm>
            <a:off x="0" y="6350"/>
            <a:ext cx="12192000" cy="6845300"/>
          </a:xfrm>
          <a:prstGeom prst="rect">
            <a:avLst/>
          </a:prstGeom>
          <a:solidFill>
            <a:srgbClr val="1F5CA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4098" name="Title 1">
            <a:extLst>
              <a:ext uri="{FF2B5EF4-FFF2-40B4-BE49-F238E27FC236}">
                <a16:creationId xmlns:a16="http://schemas.microsoft.com/office/drawing/2014/main" id="{EAFAED6F-1CB4-C69D-F7B6-25E510D2E2EE}"/>
              </a:ext>
            </a:extLst>
          </p:cNvPr>
          <p:cNvSpPr>
            <a:spLocks noGrp="1"/>
          </p:cNvSpPr>
          <p:nvPr>
            <p:ph type="ctrTitle"/>
          </p:nvPr>
        </p:nvSpPr>
        <p:spPr>
          <a:xfrm>
            <a:off x="504317" y="484632"/>
            <a:ext cx="5657850" cy="3163824"/>
          </a:xfrm>
        </p:spPr>
        <p:txBody>
          <a:bodyPr>
            <a:normAutofit fontScale="90000"/>
          </a:bodyPr>
          <a:lstStyle/>
          <a:p>
            <a:pPr algn="l">
              <a:lnSpc>
                <a:spcPct val="100000"/>
              </a:lnSpc>
            </a:pPr>
            <a:r>
              <a:rPr lang="en-US" altLang="zh-CN" sz="5400" b="1" noProof="1">
                <a:ln w="9525">
                  <a:solidFill>
                    <a:schemeClr val="bg1"/>
                  </a:solidFill>
                  <a:prstDash val="solid"/>
                </a:ln>
                <a:solidFill>
                  <a:srgbClr val="150035"/>
                </a:solidFill>
                <a:effectLst>
                  <a:outerShdw blurRad="12700" dist="38100" dir="2700000" algn="tl" rotWithShape="0">
                    <a:schemeClr val="accent5">
                      <a:lumMod val="60000"/>
                      <a:lumOff val="40000"/>
                    </a:schemeClr>
                  </a:outerShdw>
                </a:effectLst>
                <a:latin typeface="Calibri" panose="020F0502020204030204" charset="0"/>
              </a:rPr>
              <a:t>DevOps </a:t>
            </a:r>
          </a:p>
          <a:p>
            <a:pPr algn="l">
              <a:lnSpc>
                <a:spcPct val="100000"/>
              </a:lnSpc>
            </a:pPr>
            <a:r>
              <a:rPr lang="en-US" altLang="zh-CN" sz="5400" b="1" noProof="1">
                <a:ln w="9525">
                  <a:solidFill>
                    <a:schemeClr val="bg1"/>
                  </a:solidFill>
                  <a:prstDash val="solid"/>
                </a:ln>
                <a:solidFill>
                  <a:srgbClr val="150035"/>
                </a:solidFill>
                <a:effectLst>
                  <a:outerShdw blurRad="12700" dist="38100" dir="2700000" algn="tl" rotWithShape="0">
                    <a:schemeClr val="accent5">
                      <a:lumMod val="60000"/>
                      <a:lumOff val="40000"/>
                    </a:schemeClr>
                  </a:outerShdw>
                </a:effectLst>
                <a:latin typeface="Calibri" panose="020F0502020204030204" charset="0"/>
              </a:rPr>
              <a:t>Automation</a:t>
            </a:r>
            <a:br>
              <a:rPr lang="en-US" altLang="zh-CN" sz="4800" b="1" dirty="0">
                <a:solidFill>
                  <a:schemeClr val="bg1"/>
                </a:solidFill>
                <a:latin typeface="Calibri" panose="020F0502020204030204" charset="0"/>
              </a:rPr>
            </a:br>
            <a:r>
              <a:rPr lang="en-US" altLang="zh-CN" sz="4800" b="1" noProof="1">
                <a:solidFill>
                  <a:schemeClr val="bg1"/>
                </a:solidFill>
                <a:latin typeface="Calibri" panose="020F0502020204030204" charset="0"/>
              </a:rPr>
              <a:t>Everything You </a:t>
            </a:r>
          </a:p>
          <a:p>
            <a:pPr algn="l">
              <a:lnSpc>
                <a:spcPct val="100000"/>
              </a:lnSpc>
            </a:pPr>
            <a:r>
              <a:rPr lang="en-US" altLang="zh-CN" sz="4800" b="1" noProof="1">
                <a:solidFill>
                  <a:schemeClr val="bg1"/>
                </a:solidFill>
                <a:latin typeface="Calibri" panose="020F0502020204030204" charset="0"/>
              </a:rPr>
              <a:t>Need to Know</a:t>
            </a:r>
          </a:p>
        </p:txBody>
      </p:sp>
      <p:pic>
        <p:nvPicPr>
          <p:cNvPr id="4100" name="Picture 1" descr="Group 544">
            <a:extLst>
              <a:ext uri="{FF2B5EF4-FFF2-40B4-BE49-F238E27FC236}">
                <a16:creationId xmlns:a16="http://schemas.microsoft.com/office/drawing/2014/main" id="{62683D33-CF21-6DDF-2410-080A074C4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0925" y="760413"/>
            <a:ext cx="565785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4" descr="COMSATS UNIVERSITY Islamabad Logo PNG Vector">
            <a:extLst>
              <a:ext uri="{FF2B5EF4-FFF2-40B4-BE49-F238E27FC236}">
                <a16:creationId xmlns:a16="http://schemas.microsoft.com/office/drawing/2014/main" id="{076EFF45-6F06-F02D-97AA-FF45B7AA5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2029" y="5576254"/>
            <a:ext cx="1219136" cy="12150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72043E-34A6-88A4-B653-1667CFC923F9}"/>
              </a:ext>
            </a:extLst>
          </p:cNvPr>
          <p:cNvSpPr txBox="1">
            <a:spLocks/>
          </p:cNvSpPr>
          <p:nvPr/>
        </p:nvSpPr>
        <p:spPr bwMode="auto">
          <a:xfrm>
            <a:off x="705930" y="5458968"/>
            <a:ext cx="5657850" cy="110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defPPr marR="0" lvl="0" algn="l" rtl="0">
              <a:lnSpc>
                <a:spcPct val="100000"/>
              </a:lnSpc>
              <a:spcBef>
                <a:spcPts val="0"/>
              </a:spcBef>
              <a:spcAft>
                <a:spcPts val="0"/>
              </a:spcAft>
            </a:defPPr>
            <a:lvl1pPr marL="0" marR="0" lvl="0" indent="0" algn="ctr" rtl="0" eaLnBrk="0" fontAlgn="base" hangingPunct="0">
              <a:lnSpc>
                <a:spcPct val="89000"/>
              </a:lnSpc>
              <a:spcBef>
                <a:spcPts val="0"/>
              </a:spcBef>
              <a:spcAft>
                <a:spcPts val="0"/>
              </a:spcAft>
              <a:buClr>
                <a:schemeClr val="dk2"/>
              </a:buClr>
              <a:buSzPts val="7200"/>
              <a:buFont typeface="Source Sans Pro"/>
              <a:buNone/>
              <a:defRPr sz="7200" b="0" i="0" u="none" strike="noStrike" cap="none">
                <a:solidFill>
                  <a:schemeClr val="dk2"/>
                </a:solidFill>
                <a:latin typeface="Source Sans Pro"/>
                <a:ea typeface="Source Sans Pro"/>
                <a:cs typeface="Source Sans Pro"/>
                <a:sym typeface="Source Sans Pro"/>
              </a:defRPr>
            </a:lvl1pPr>
            <a:lvl2pPr lvl="1"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2pPr>
            <a:lvl3pPr lvl="2"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3pPr>
            <a:lvl4pPr lvl="3"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4pPr>
            <a:lvl5pPr lvl="4"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lvl="5"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lvl="6"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lvl="7"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lvl="8" indent="0" algn="l" rtl="0" eaLnBrk="0" fontAlgn="base" hangingPunct="0">
              <a:spcBef>
                <a:spcPts val="0"/>
              </a:spcBef>
              <a:spcAft>
                <a:spcPts val="0"/>
              </a:spcAft>
              <a:buSzPts val="1400"/>
              <a:buNone/>
              <a:defRPr sz="18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a:lnSpc>
                <a:spcPct val="100000"/>
              </a:lnSpc>
            </a:pPr>
            <a:br>
              <a:rPr lang="en-US" altLang="zh-CN" sz="2400" b="1" kern="0" dirty="0">
                <a:solidFill>
                  <a:schemeClr val="bg1"/>
                </a:solidFill>
                <a:latin typeface="Calibri" panose="020F0502020204030204" charset="0"/>
              </a:rPr>
            </a:br>
            <a:r>
              <a:rPr lang="en-US" altLang="zh-CN" sz="2400" b="1" kern="0" dirty="0">
                <a:solidFill>
                  <a:schemeClr val="bg1"/>
                </a:solidFill>
                <a:latin typeface="Calibri" panose="020F0502020204030204" charset="0"/>
              </a:rPr>
              <a:t>Dr. Farhan Aadil </a:t>
            </a:r>
          </a:p>
          <a:p>
            <a:pPr algn="l">
              <a:lnSpc>
                <a:spcPct val="100000"/>
              </a:lnSpc>
            </a:pPr>
            <a:r>
              <a:rPr lang="en-US" altLang="zh-CN" sz="2400" b="1" kern="0" noProof="1">
                <a:solidFill>
                  <a:schemeClr val="bg1"/>
                </a:solidFill>
                <a:latin typeface="Calibri" panose="020F0502020204030204" charset="0"/>
              </a:rPr>
              <a:t>CS Department, CUI Attock</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E91736A-F461-4083-8C88-ABE9C067E584}"/>
              </a:ext>
            </a:extLst>
          </p:cNvPr>
          <p:cNvSpPr txBox="1"/>
          <p:nvPr/>
        </p:nvSpPr>
        <p:spPr>
          <a:xfrm>
            <a:off x="811250" y="1240663"/>
            <a:ext cx="5221185" cy="3072015"/>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6000" b="0" i="0" u="none" strike="noStrike" kern="1200" cap="none" spc="0" normalizeH="0" baseline="0" noProof="0" dirty="0">
                <a:ln>
                  <a:noFill/>
                </a:ln>
                <a:solidFill>
                  <a:srgbClr val="505050"/>
                </a:solidFill>
                <a:effectLst/>
                <a:uLnTx/>
                <a:uFillTx/>
                <a:latin typeface="Tw Cen MT"/>
                <a:ea typeface="+mn-ea"/>
                <a:cs typeface="Arial" panose="020B0604020202020204" pitchFamily="34" charset="0"/>
                <a:sym typeface="Arial" panose="020B0604020202020204" pitchFamily="34" charset="0"/>
              </a:rPr>
              <a:t>Big Bang vs. Continuous Integration</a:t>
            </a:r>
          </a:p>
        </p:txBody>
      </p:sp>
      <p:pic>
        <p:nvPicPr>
          <p:cNvPr id="3" name="Picture 2">
            <a:extLst>
              <a:ext uri="{FF2B5EF4-FFF2-40B4-BE49-F238E27FC236}">
                <a16:creationId xmlns:a16="http://schemas.microsoft.com/office/drawing/2014/main" id="{2D38A02F-708A-49AA-A4A4-2DCA5942728C}"/>
              </a:ext>
            </a:extLst>
          </p:cNvPr>
          <p:cNvPicPr>
            <a:picLocks noChangeAspect="1"/>
          </p:cNvPicPr>
          <p:nvPr/>
        </p:nvPicPr>
        <p:blipFill>
          <a:blip r:embed="rId3"/>
          <a:stretch>
            <a:fillRect/>
          </a:stretch>
        </p:blipFill>
        <p:spPr>
          <a:xfrm>
            <a:off x="6506378" y="123362"/>
            <a:ext cx="4363440" cy="661127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7" name="TextBox 6">
            <a:extLst>
              <a:ext uri="{FF2B5EF4-FFF2-40B4-BE49-F238E27FC236}">
                <a16:creationId xmlns:a16="http://schemas.microsoft.com/office/drawing/2014/main" id="{8163170D-6232-4B34-B56B-C23ADBC54746}"/>
              </a:ext>
            </a:extLst>
          </p:cNvPr>
          <p:cNvSpPr txBox="1"/>
          <p:nvPr/>
        </p:nvSpPr>
        <p:spPr>
          <a:xfrm>
            <a:off x="6655385" y="293333"/>
            <a:ext cx="4192905"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a:ea typeface="+mn-ea"/>
              <a:cs typeface="Arial" panose="020B0604020202020204" pitchFamily="34" charset="0"/>
              <a:sym typeface="Arial" panose="020B0604020202020204" pitchFamily="34" charset="0"/>
            </a:endParaRPr>
          </a:p>
        </p:txBody>
      </p:sp>
      <p:sp>
        <p:nvSpPr>
          <p:cNvPr id="2" name="TextBox 1">
            <a:extLst>
              <a:ext uri="{FF2B5EF4-FFF2-40B4-BE49-F238E27FC236}">
                <a16:creationId xmlns:a16="http://schemas.microsoft.com/office/drawing/2014/main" id="{AC19033B-A6D5-90F6-FEA6-55DF59E1A186}"/>
              </a:ext>
            </a:extLst>
          </p:cNvPr>
          <p:cNvSpPr txBox="1"/>
          <p:nvPr/>
        </p:nvSpPr>
        <p:spPr>
          <a:xfrm>
            <a:off x="811250" y="6044339"/>
            <a:ext cx="1568058" cy="461665"/>
          </a:xfrm>
          <a:prstGeom prst="rect">
            <a:avLst/>
          </a:prstGeom>
          <a:noFill/>
        </p:spPr>
        <p:txBody>
          <a:bodyPr wrap="none" rtlCol="0">
            <a:spAutoFit/>
          </a:bodyPr>
          <a:lstStyle/>
          <a:p>
            <a:r>
              <a:rPr lang="en-US" dirty="0">
                <a:solidFill>
                  <a:srgbClr val="0070C0"/>
                </a:solidFill>
              </a:rPr>
              <a:t>Story from book</a:t>
            </a:r>
            <a:r>
              <a:rPr lang="en-US" sz="2400" dirty="0">
                <a:solidFill>
                  <a:srgbClr val="0070C0"/>
                </a:solidFill>
              </a:rPr>
              <a:t>*</a:t>
            </a:r>
            <a:endParaRPr lang="en-US" dirty="0">
              <a:solidFill>
                <a:srgbClr val="0070C0"/>
              </a:solidFill>
            </a:endParaRPr>
          </a:p>
        </p:txBody>
      </p:sp>
    </p:spTree>
    <p:extLst>
      <p:ext uri="{BB962C8B-B14F-4D97-AF65-F5344CB8AC3E}">
        <p14:creationId xmlns:p14="http://schemas.microsoft.com/office/powerpoint/2010/main" val="1986624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427C3B-9BDB-BB94-0437-56F9D2E1E274}"/>
              </a:ext>
            </a:extLst>
          </p:cNvPr>
          <p:cNvSpPr>
            <a:spLocks noGrp="1"/>
          </p:cNvSpPr>
          <p:nvPr>
            <p:ph type="title"/>
          </p:nvPr>
        </p:nvSpPr>
        <p:spPr>
          <a:xfrm>
            <a:off x="838201" y="365125"/>
            <a:ext cx="5251316" cy="1807305"/>
          </a:xfrm>
        </p:spPr>
        <p:txBody>
          <a:bodyPr>
            <a:normAutofit/>
          </a:bodyPr>
          <a:lstStyle/>
          <a:p>
            <a:r>
              <a:rPr lang="en-US" sz="3700" b="1" i="0">
                <a:effectLst/>
                <a:latin typeface="Roboto" panose="02000000000000000000" pitchFamily="2" charset="0"/>
              </a:rPr>
              <a:t>What problems led to the creation of DevOps?</a:t>
            </a:r>
            <a:br>
              <a:rPr lang="en-US" sz="3700" b="1" i="0">
                <a:effectLst/>
                <a:latin typeface="Roboto" panose="02000000000000000000" pitchFamily="2" charset="0"/>
              </a:rPr>
            </a:br>
            <a:endParaRPr lang="en-US" sz="3700"/>
          </a:p>
        </p:txBody>
      </p:sp>
      <p:sp>
        <p:nvSpPr>
          <p:cNvPr id="3" name="Content Placeholder 2">
            <a:extLst>
              <a:ext uri="{FF2B5EF4-FFF2-40B4-BE49-F238E27FC236}">
                <a16:creationId xmlns:a16="http://schemas.microsoft.com/office/drawing/2014/main" id="{961E171A-B13C-E230-E031-2A4D5A0E39CE}"/>
              </a:ext>
            </a:extLst>
          </p:cNvPr>
          <p:cNvSpPr>
            <a:spLocks noGrp="1"/>
          </p:cNvSpPr>
          <p:nvPr>
            <p:ph idx="1"/>
          </p:nvPr>
        </p:nvSpPr>
        <p:spPr>
          <a:xfrm>
            <a:off x="616225" y="1639957"/>
            <a:ext cx="5962785" cy="4534866"/>
          </a:xfrm>
        </p:spPr>
        <p:txBody>
          <a:bodyPr>
            <a:normAutofit lnSpcReduction="10000"/>
          </a:bodyPr>
          <a:lstStyle/>
          <a:p>
            <a:r>
              <a:rPr lang="en-US" sz="1400" b="0" i="0" dirty="0">
                <a:effectLst/>
                <a:latin typeface="Roboto" panose="02000000000000000000" pitchFamily="2" charset="0"/>
              </a:rPr>
              <a:t>DevOps implementation has </a:t>
            </a:r>
            <a:r>
              <a:rPr lang="en-US" sz="1400" b="0" dirty="0">
                <a:solidFill>
                  <a:srgbClr val="0070C0"/>
                </a:solidFill>
                <a:effectLst/>
                <a:latin typeface="Roboto" panose="02000000000000000000" pitchFamily="2" charset="0"/>
              </a:rPr>
              <a:t>increased</a:t>
            </a:r>
            <a:r>
              <a:rPr lang="en-US" sz="1400" b="0" i="0" dirty="0">
                <a:effectLst/>
                <a:latin typeface="Roboto" panose="02000000000000000000" pitchFamily="2" charset="0"/>
              </a:rPr>
              <a:t> the </a:t>
            </a:r>
            <a:r>
              <a:rPr lang="en-US" sz="1400" b="0" i="1" u="sng" dirty="0">
                <a:effectLst/>
                <a:latin typeface="Roboto" panose="02000000000000000000" pitchFamily="2" charset="0"/>
              </a:rPr>
              <a:t>rate of software delivery </a:t>
            </a:r>
            <a:r>
              <a:rPr lang="en-US" sz="1400" b="0" i="0" dirty="0">
                <a:effectLst/>
                <a:latin typeface="Roboto" panose="02000000000000000000" pitchFamily="2" charset="0"/>
              </a:rPr>
              <a:t>and </a:t>
            </a:r>
            <a:r>
              <a:rPr lang="en-US" sz="1400" b="0" i="1" u="sng" dirty="0">
                <a:effectLst/>
                <a:latin typeface="Roboto" panose="02000000000000000000" pitchFamily="2" charset="0"/>
              </a:rPr>
              <a:t>revenue</a:t>
            </a:r>
            <a:r>
              <a:rPr lang="en-US" sz="1400" b="0" i="0" dirty="0">
                <a:effectLst/>
                <a:latin typeface="Roboto" panose="02000000000000000000" pitchFamily="2" charset="0"/>
              </a:rPr>
              <a:t> for business stakeholders. The following listed reasons are the most considerable ones that led to the creation of DevOps.</a:t>
            </a:r>
          </a:p>
          <a:p>
            <a:endParaRPr lang="en-US" sz="1400" b="0" i="0" dirty="0">
              <a:effectLst/>
              <a:latin typeface="Roboto" panose="02000000000000000000" pitchFamily="2" charset="0"/>
            </a:endParaRPr>
          </a:p>
          <a:p>
            <a:pPr lvl="1"/>
            <a:r>
              <a:rPr lang="en-US" sz="1400" b="0" i="0" dirty="0">
                <a:effectLst/>
                <a:latin typeface="Roboto" panose="02000000000000000000" pitchFamily="2" charset="0"/>
              </a:rPr>
              <a:t>Before DevOps, operation and development teams were working in an </a:t>
            </a:r>
            <a:r>
              <a:rPr lang="en-US" sz="1400" b="0" i="1" u="sng" dirty="0">
                <a:effectLst/>
                <a:latin typeface="Roboto" panose="02000000000000000000" pitchFamily="2" charset="0"/>
              </a:rPr>
              <a:t>isolated environment</a:t>
            </a:r>
            <a:r>
              <a:rPr lang="en-US" sz="1400" b="0" i="0" dirty="0">
                <a:effectLst/>
                <a:latin typeface="Roboto" panose="02000000000000000000" pitchFamily="2" charset="0"/>
              </a:rPr>
              <a:t>.</a:t>
            </a:r>
          </a:p>
          <a:p>
            <a:pPr lvl="1"/>
            <a:endParaRPr lang="en-US" sz="1400" b="0" i="0" dirty="0">
              <a:effectLst/>
              <a:latin typeface="Roboto" panose="02000000000000000000" pitchFamily="2" charset="0"/>
            </a:endParaRPr>
          </a:p>
          <a:p>
            <a:pPr lvl="1"/>
            <a:r>
              <a:rPr lang="en-US" sz="1400" b="0" i="1" u="sng" dirty="0">
                <a:effectLst/>
                <a:latin typeface="Roboto" panose="02000000000000000000" pitchFamily="2" charset="0"/>
              </a:rPr>
              <a:t>Testing</a:t>
            </a:r>
            <a:r>
              <a:rPr lang="en-US" sz="1400" b="0" i="0" dirty="0">
                <a:effectLst/>
                <a:latin typeface="Roboto" panose="02000000000000000000" pitchFamily="2" charset="0"/>
              </a:rPr>
              <a:t> and </a:t>
            </a:r>
            <a:r>
              <a:rPr lang="en-US" sz="1400" b="0" i="1" u="sng" dirty="0">
                <a:effectLst/>
                <a:latin typeface="Roboto" panose="02000000000000000000" pitchFamily="2" charset="0"/>
              </a:rPr>
              <a:t>Deployment</a:t>
            </a:r>
            <a:r>
              <a:rPr lang="en-US" sz="1400" b="0" i="0" dirty="0">
                <a:effectLst/>
                <a:latin typeface="Roboto" panose="02000000000000000000" pitchFamily="2" charset="0"/>
              </a:rPr>
              <a:t> activities mostly were performed in an isolated manner after the design-build step, and </a:t>
            </a:r>
            <a:r>
              <a:rPr lang="en-US" sz="1400" b="0" i="1" u="sng" dirty="0">
                <a:solidFill>
                  <a:srgbClr val="0070C0"/>
                </a:solidFill>
                <a:effectLst/>
                <a:latin typeface="Roboto" panose="02000000000000000000" pitchFamily="2" charset="0"/>
              </a:rPr>
              <a:t>they took more time than the actual project completion time.</a:t>
            </a:r>
          </a:p>
          <a:p>
            <a:pPr lvl="1"/>
            <a:endParaRPr lang="en-US" sz="1400" b="0" i="1" u="sng" dirty="0">
              <a:effectLst/>
              <a:latin typeface="Roboto" panose="02000000000000000000" pitchFamily="2" charset="0"/>
            </a:endParaRPr>
          </a:p>
          <a:p>
            <a:pPr lvl="1"/>
            <a:r>
              <a:rPr lang="en-US" sz="1400" b="0" i="0" dirty="0">
                <a:effectLst/>
                <a:latin typeface="Roboto" panose="02000000000000000000" pitchFamily="2" charset="0"/>
              </a:rPr>
              <a:t>Team members usually spend a </a:t>
            </a:r>
            <a:r>
              <a:rPr lang="en-US" sz="1400" b="0" i="1" u="sng" dirty="0">
                <a:effectLst/>
                <a:latin typeface="Roboto" panose="02000000000000000000" pitchFamily="2" charset="0"/>
              </a:rPr>
              <a:t>large amount of time </a:t>
            </a:r>
            <a:r>
              <a:rPr lang="en-US" sz="1400" b="0" i="0" dirty="0">
                <a:effectLst/>
                <a:latin typeface="Roboto" panose="02000000000000000000" pitchFamily="2" charset="0"/>
              </a:rPr>
              <a:t>deploying, testing, designing, and building the projects</a:t>
            </a:r>
          </a:p>
          <a:p>
            <a:pPr lvl="1"/>
            <a:endParaRPr lang="en-US" sz="1400" b="0" i="0" dirty="0">
              <a:effectLst/>
              <a:latin typeface="Roboto" panose="02000000000000000000" pitchFamily="2" charset="0"/>
            </a:endParaRPr>
          </a:p>
          <a:p>
            <a:pPr lvl="1"/>
            <a:r>
              <a:rPr lang="en-US" sz="1400" b="0" i="1" u="sng" dirty="0">
                <a:effectLst/>
                <a:latin typeface="Roboto" panose="02000000000000000000" pitchFamily="2" charset="0"/>
              </a:rPr>
              <a:t>Human production errors were deployed </a:t>
            </a:r>
            <a:r>
              <a:rPr lang="en-US" sz="1400" b="0" i="0" dirty="0">
                <a:effectLst/>
                <a:latin typeface="Roboto" panose="02000000000000000000" pitchFamily="2" charset="0"/>
              </a:rPr>
              <a:t>during manual code conduction.</a:t>
            </a:r>
          </a:p>
          <a:p>
            <a:pPr lvl="1"/>
            <a:endParaRPr lang="en-US" sz="1400" b="0" i="0" dirty="0">
              <a:effectLst/>
              <a:latin typeface="Roboto" panose="02000000000000000000" pitchFamily="2" charset="0"/>
            </a:endParaRPr>
          </a:p>
          <a:p>
            <a:pPr lvl="1"/>
            <a:r>
              <a:rPr lang="en-US" sz="1400" b="0" i="0" dirty="0">
                <a:effectLst/>
                <a:latin typeface="Roboto" panose="02000000000000000000" pitchFamily="2" charset="0"/>
              </a:rPr>
              <a:t>Operations and coding teams generally had different timelines and </a:t>
            </a:r>
            <a:r>
              <a:rPr lang="en-US" sz="1400" b="0" i="1" u="sng" dirty="0">
                <a:effectLst/>
                <a:latin typeface="Roboto" panose="02000000000000000000" pitchFamily="2" charset="0"/>
              </a:rPr>
              <a:t>did not have proper synchronization </a:t>
            </a:r>
            <a:r>
              <a:rPr lang="en-US" sz="1400" b="0" i="0" dirty="0">
                <a:effectLst/>
                <a:latin typeface="Roboto" panose="02000000000000000000" pitchFamily="2" charset="0"/>
              </a:rPr>
              <a:t>which results in further delay.</a:t>
            </a:r>
          </a:p>
          <a:p>
            <a:pPr lvl="1"/>
            <a:endParaRPr lang="en-US" sz="1400" dirty="0"/>
          </a:p>
        </p:txBody>
      </p:sp>
      <p:pic>
        <p:nvPicPr>
          <p:cNvPr id="11" name="Picture 4" descr="3D polygons with dots and lines in a white background">
            <a:extLst>
              <a:ext uri="{FF2B5EF4-FFF2-40B4-BE49-F238E27FC236}">
                <a16:creationId xmlns:a16="http://schemas.microsoft.com/office/drawing/2014/main" id="{1FDC5C08-77B6-8C4B-101F-CF9B9247FFE7}"/>
              </a:ext>
            </a:extLst>
          </p:cNvPr>
          <p:cNvPicPr>
            <a:picLocks noChangeAspect="1"/>
          </p:cNvPicPr>
          <p:nvPr/>
        </p:nvPicPr>
        <p:blipFill rotWithShape="1">
          <a:blip r:embed="rId2"/>
          <a:srcRect r="4631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29606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5708198"/>
            <a:ext cx="12192000" cy="1149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6" name="Group 55"/>
          <p:cNvGrpSpPr/>
          <p:nvPr/>
        </p:nvGrpSpPr>
        <p:grpSpPr>
          <a:xfrm>
            <a:off x="1153887" y="3374148"/>
            <a:ext cx="1395978" cy="2614528"/>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grpSp>
      <p:sp>
        <p:nvSpPr>
          <p:cNvPr id="7" name="Title 6"/>
          <p:cNvSpPr>
            <a:spLocks noGrp="1"/>
          </p:cNvSpPr>
          <p:nvPr>
            <p:ph type="title"/>
          </p:nvPr>
        </p:nvSpPr>
        <p:spPr/>
        <p:txBody>
          <a:bodyPr/>
          <a:lstStyle/>
          <a:p>
            <a:r>
              <a:rPr lang="en-US" dirty="0">
                <a:gradFill>
                  <a:gsLst>
                    <a:gs pos="1250">
                      <a:schemeClr val="tx2"/>
                    </a:gs>
                    <a:gs pos="100000">
                      <a:schemeClr val="tx2"/>
                    </a:gs>
                  </a:gsLst>
                  <a:lin ang="0" scaled="0"/>
                </a:gradFill>
              </a:rPr>
              <a:t>Traditional Development and Operations</a:t>
            </a:r>
          </a:p>
        </p:txBody>
      </p:sp>
      <p:grpSp>
        <p:nvGrpSpPr>
          <p:cNvPr id="9" name="Group 8"/>
          <p:cNvGrpSpPr/>
          <p:nvPr/>
        </p:nvGrpSpPr>
        <p:grpSpPr>
          <a:xfrm>
            <a:off x="6588564" y="4628902"/>
            <a:ext cx="1341067" cy="708939"/>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686276" y="4421578"/>
            <a:ext cx="2131058" cy="1701965"/>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072483" y="4004239"/>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eaLnBrk="1" fontAlgn="auto" hangingPunct="1">
              <a:spcBef>
                <a:spcPts val="0"/>
              </a:spcBef>
              <a:spcAft>
                <a:spcPts val="0"/>
              </a:spcAft>
            </a:pPr>
            <a:endParaRPr lang="en-US" sz="1765">
              <a:solidFill>
                <a:srgbClr val="FFFFFF"/>
              </a:solidFill>
              <a:latin typeface="Segoe UI"/>
            </a:endParaRPr>
          </a:p>
        </p:txBody>
      </p:sp>
      <p:sp>
        <p:nvSpPr>
          <p:cNvPr id="17" name="Freeform 87"/>
          <p:cNvSpPr>
            <a:spLocks noChangeAspect="1" noEditPoints="1"/>
          </p:cNvSpPr>
          <p:nvPr/>
        </p:nvSpPr>
        <p:spPr bwMode="auto">
          <a:xfrm>
            <a:off x="10060576" y="3784845"/>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30" tIns="44814" rIns="89630" bIns="44814" numCol="1" anchor="t" anchorCtr="0" compatLnSpc="1">
            <a:prstTxWarp prst="textNoShape">
              <a:avLst/>
            </a:prstTxWarp>
          </a:bodyPr>
          <a:lstStyle/>
          <a:p>
            <a:pPr defTabSz="914192" eaLnBrk="1" fontAlgn="auto" hangingPunct="1">
              <a:spcBef>
                <a:spcPts val="0"/>
              </a:spcBef>
              <a:spcAft>
                <a:spcPts val="0"/>
              </a:spcAft>
            </a:pPr>
            <a:endParaRPr lang="en-US" sz="1765">
              <a:solidFill>
                <a:srgbClr val="FFFFFF"/>
              </a:solidFill>
              <a:latin typeface="Segoe UI"/>
              <a:cs typeface="+mn-cs"/>
            </a:endParaRPr>
          </a:p>
        </p:txBody>
      </p:sp>
      <p:sp>
        <p:nvSpPr>
          <p:cNvPr id="3" name="Explosion 1 2"/>
          <p:cNvSpPr/>
          <p:nvPr/>
        </p:nvSpPr>
        <p:spPr bwMode="auto">
          <a:xfrm>
            <a:off x="8269854" y="2610610"/>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713831" y="2986092"/>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233043" y="3473801"/>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1975" y="2168603"/>
            <a:ext cx="644823" cy="3936215"/>
          </a:xfrm>
          <a:prstGeom prst="rect">
            <a:avLst/>
          </a:prstGeom>
        </p:spPr>
      </p:pic>
      <p:grpSp>
        <p:nvGrpSpPr>
          <p:cNvPr id="104" name="Group 103"/>
          <p:cNvGrpSpPr/>
          <p:nvPr/>
        </p:nvGrpSpPr>
        <p:grpSpPr>
          <a:xfrm flipH="1">
            <a:off x="4763463" y="3331734"/>
            <a:ext cx="1047820" cy="2656941"/>
            <a:chOff x="4688198" y="3398046"/>
            <a:chExt cx="1068831" cy="2710218"/>
          </a:xfrm>
        </p:grpSpPr>
        <p:grpSp>
          <p:nvGrpSpPr>
            <p:cNvPr id="99" name="Group 98"/>
            <p:cNvGrpSpPr/>
            <p:nvPr/>
          </p:nvGrpSpPr>
          <p:grpSpPr>
            <a:xfrm>
              <a:off x="4852988" y="3398046"/>
              <a:ext cx="475067" cy="754744"/>
              <a:chOff x="4966893" y="3238521"/>
              <a:chExt cx="393700" cy="625475"/>
            </a:xfrm>
          </p:grpSpPr>
          <p:sp>
            <p:nvSpPr>
              <p:cNvPr id="39" name="Rectangle 7"/>
              <p:cNvSpPr>
                <a:spLocks noChangeArrowheads="1"/>
              </p:cNvSpPr>
              <p:nvPr/>
            </p:nvSpPr>
            <p:spPr bwMode="auto">
              <a:xfrm>
                <a:off x="5003405" y="3641746"/>
                <a:ext cx="322263" cy="193675"/>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67" name="Freeform 8"/>
              <p:cNvSpPr>
                <a:spLocks/>
              </p:cNvSpPr>
              <p:nvPr/>
            </p:nvSpPr>
            <p:spPr bwMode="auto">
              <a:xfrm>
                <a:off x="4966893" y="3457596"/>
                <a:ext cx="393700" cy="82550"/>
              </a:xfrm>
              <a:custGeom>
                <a:avLst/>
                <a:gdLst>
                  <a:gd name="T0" fmla="*/ 172 w 172"/>
                  <a:gd name="T1" fmla="*/ 27 h 36"/>
                  <a:gd name="T2" fmla="*/ 164 w 172"/>
                  <a:gd name="T3" fmla="*/ 36 h 36"/>
                  <a:gd name="T4" fmla="*/ 9 w 172"/>
                  <a:gd name="T5" fmla="*/ 36 h 36"/>
                  <a:gd name="T6" fmla="*/ 0 w 172"/>
                  <a:gd name="T7" fmla="*/ 27 h 36"/>
                  <a:gd name="T8" fmla="*/ 0 w 172"/>
                  <a:gd name="T9" fmla="*/ 8 h 36"/>
                  <a:gd name="T10" fmla="*/ 9 w 172"/>
                  <a:gd name="T11" fmla="*/ 0 h 36"/>
                  <a:gd name="T12" fmla="*/ 164 w 172"/>
                  <a:gd name="T13" fmla="*/ 0 h 36"/>
                  <a:gd name="T14" fmla="*/ 172 w 172"/>
                  <a:gd name="T15" fmla="*/ 8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68" name="Freeform 9"/>
              <p:cNvSpPr>
                <a:spLocks/>
              </p:cNvSpPr>
              <p:nvPr/>
            </p:nvSpPr>
            <p:spPr bwMode="auto">
              <a:xfrm>
                <a:off x="5095481" y="3638571"/>
                <a:ext cx="136525" cy="225425"/>
              </a:xfrm>
              <a:custGeom>
                <a:avLst/>
                <a:gdLst>
                  <a:gd name="T0" fmla="*/ 43 w 86"/>
                  <a:gd name="T1" fmla="*/ 142 h 142"/>
                  <a:gd name="T2" fmla="*/ 0 w 86"/>
                  <a:gd name="T3" fmla="*/ 100 h 142"/>
                  <a:gd name="T4" fmla="*/ 0 w 86"/>
                  <a:gd name="T5" fmla="*/ 0 h 142"/>
                  <a:gd name="T6" fmla="*/ 86 w 86"/>
                  <a:gd name="T7" fmla="*/ 0 h 142"/>
                  <a:gd name="T8" fmla="*/ 86 w 86"/>
                  <a:gd name="T9" fmla="*/ 100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0" y="100"/>
                    </a:lnTo>
                    <a:lnTo>
                      <a:pt x="0" y="0"/>
                    </a:lnTo>
                    <a:lnTo>
                      <a:pt x="86" y="0"/>
                    </a:lnTo>
                    <a:lnTo>
                      <a:pt x="86" y="100"/>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69" name="Freeform 10"/>
              <p:cNvSpPr>
                <a:spLocks/>
              </p:cNvSpPr>
              <p:nvPr/>
            </p:nvSpPr>
            <p:spPr bwMode="auto">
              <a:xfrm>
                <a:off x="5095481" y="3603646"/>
                <a:ext cx="136525" cy="119063"/>
              </a:xfrm>
              <a:custGeom>
                <a:avLst/>
                <a:gdLst>
                  <a:gd name="T0" fmla="*/ 0 w 60"/>
                  <a:gd name="T1" fmla="*/ 48 h 52"/>
                  <a:gd name="T2" fmla="*/ 30 w 60"/>
                  <a:gd name="T3" fmla="*/ 52 h 52"/>
                  <a:gd name="T4" fmla="*/ 60 w 60"/>
                  <a:gd name="T5" fmla="*/ 48 h 52"/>
                  <a:gd name="T6" fmla="*/ 60 w 60"/>
                  <a:gd name="T7" fmla="*/ 0 h 52"/>
                  <a:gd name="T8" fmla="*/ 0 w 60"/>
                  <a:gd name="T9" fmla="*/ 0 h 52"/>
                  <a:gd name="T10" fmla="*/ 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70" name="Freeform 11"/>
              <p:cNvSpPr>
                <a:spLocks/>
              </p:cNvSpPr>
              <p:nvPr/>
            </p:nvSpPr>
            <p:spPr bwMode="auto">
              <a:xfrm>
                <a:off x="5003405" y="3392509"/>
                <a:ext cx="322263" cy="301625"/>
              </a:xfrm>
              <a:custGeom>
                <a:avLst/>
                <a:gdLst>
                  <a:gd name="T0" fmla="*/ 0 w 141"/>
                  <a:gd name="T1" fmla="*/ 0 h 133"/>
                  <a:gd name="T2" fmla="*/ 0 w 141"/>
                  <a:gd name="T3" fmla="*/ 110 h 133"/>
                  <a:gd name="T4" fmla="*/ 70 w 141"/>
                  <a:gd name="T5" fmla="*/ 133 h 133"/>
                  <a:gd name="T6" fmla="*/ 141 w 141"/>
                  <a:gd name="T7" fmla="*/ 110 h 133"/>
                  <a:gd name="T8" fmla="*/ 141 w 141"/>
                  <a:gd name="T9" fmla="*/ 110 h 133"/>
                  <a:gd name="T10" fmla="*/ 141 w 141"/>
                  <a:gd name="T11" fmla="*/ 0 h 133"/>
                  <a:gd name="T12" fmla="*/ 0 w 141"/>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71" name="Freeform 12"/>
              <p:cNvSpPr>
                <a:spLocks/>
              </p:cNvSpPr>
              <p:nvPr/>
            </p:nvSpPr>
            <p:spPr bwMode="auto">
              <a:xfrm>
                <a:off x="5001818" y="3238521"/>
                <a:ext cx="228600" cy="242888"/>
              </a:xfrm>
              <a:custGeom>
                <a:avLst/>
                <a:gdLst>
                  <a:gd name="T0" fmla="*/ 100 w 100"/>
                  <a:gd name="T1" fmla="*/ 6 h 106"/>
                  <a:gd name="T2" fmla="*/ 71 w 100"/>
                  <a:gd name="T3" fmla="*/ 0 h 106"/>
                  <a:gd name="T4" fmla="*/ 0 w 100"/>
                  <a:gd name="T5" fmla="*/ 71 h 106"/>
                  <a:gd name="T6" fmla="*/ 0 w 100"/>
                  <a:gd name="T7" fmla="*/ 106 h 106"/>
                  <a:gd name="T8" fmla="*/ 100 w 100"/>
                  <a:gd name="T9" fmla="*/ 6 h 106"/>
                </a:gdLst>
                <a:ahLst/>
                <a:cxnLst>
                  <a:cxn ang="0">
                    <a:pos x="T0" y="T1"/>
                  </a:cxn>
                  <a:cxn ang="0">
                    <a:pos x="T2" y="T3"/>
                  </a:cxn>
                  <a:cxn ang="0">
                    <a:pos x="T4" y="T5"/>
                  </a:cxn>
                  <a:cxn ang="0">
                    <a:pos x="T6" y="T7"/>
                  </a:cxn>
                  <a:cxn ang="0">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72" name="Freeform 13"/>
              <p:cNvSpPr>
                <a:spLocks/>
              </p:cNvSpPr>
              <p:nvPr/>
            </p:nvSpPr>
            <p:spPr bwMode="auto">
              <a:xfrm>
                <a:off x="5097068" y="3238521"/>
                <a:ext cx="228600" cy="242888"/>
              </a:xfrm>
              <a:custGeom>
                <a:avLst/>
                <a:gdLst>
                  <a:gd name="T0" fmla="*/ 0 w 100"/>
                  <a:gd name="T1" fmla="*/ 6 h 106"/>
                  <a:gd name="T2" fmla="*/ 29 w 100"/>
                  <a:gd name="T3" fmla="*/ 0 h 106"/>
                  <a:gd name="T4" fmla="*/ 100 w 100"/>
                  <a:gd name="T5" fmla="*/ 71 h 106"/>
                  <a:gd name="T6" fmla="*/ 100 w 100"/>
                  <a:gd name="T7" fmla="*/ 106 h 106"/>
                  <a:gd name="T8" fmla="*/ 0 w 100"/>
                  <a:gd name="T9" fmla="*/ 6 h 106"/>
                </a:gdLst>
                <a:ahLst/>
                <a:cxnLst>
                  <a:cxn ang="0">
                    <a:pos x="T0" y="T1"/>
                  </a:cxn>
                  <a:cxn ang="0">
                    <a:pos x="T2" y="T3"/>
                  </a:cxn>
                  <a:cxn ang="0">
                    <a:pos x="T4" y="T5"/>
                  </a:cxn>
                  <a:cxn ang="0">
                    <a:pos x="T6" y="T7"/>
                  </a:cxn>
                  <a:cxn ang="0">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grpSp>
        <p:sp>
          <p:nvSpPr>
            <p:cNvPr id="51" name="Freeform 7"/>
            <p:cNvSpPr>
              <a:spLocks/>
            </p:cNvSpPr>
            <p:nvPr/>
          </p:nvSpPr>
          <p:spPr bwMode="auto">
            <a:xfrm>
              <a:off x="4857230" y="4851619"/>
              <a:ext cx="466120" cy="1128590"/>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16264D"/>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57" name="Freeform 10"/>
            <p:cNvSpPr>
              <a:spLocks/>
            </p:cNvSpPr>
            <p:nvPr/>
          </p:nvSpPr>
          <p:spPr bwMode="auto">
            <a:xfrm>
              <a:off x="5345546" y="4330863"/>
              <a:ext cx="286843" cy="430264"/>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58" name="Rectangle 11"/>
            <p:cNvSpPr>
              <a:spLocks noChangeArrowheads="1"/>
            </p:cNvSpPr>
            <p:nvPr/>
          </p:nvSpPr>
          <p:spPr bwMode="auto">
            <a:xfrm>
              <a:off x="4710393" y="4330863"/>
              <a:ext cx="122933" cy="746133"/>
            </a:xfrm>
            <a:prstGeom prst="rect">
              <a:avLst/>
            </a:prstGeom>
            <a:solidFill>
              <a:srgbClr val="DFBA8D"/>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59" name="Freeform 12"/>
            <p:cNvSpPr>
              <a:spLocks/>
            </p:cNvSpPr>
            <p:nvPr/>
          </p:nvSpPr>
          <p:spPr bwMode="auto">
            <a:xfrm>
              <a:off x="4706979" y="4948941"/>
              <a:ext cx="126347" cy="254402"/>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60" name="Freeform 13"/>
            <p:cNvSpPr>
              <a:spLocks/>
            </p:cNvSpPr>
            <p:nvPr/>
          </p:nvSpPr>
          <p:spPr bwMode="auto">
            <a:xfrm>
              <a:off x="5506041" y="4634780"/>
              <a:ext cx="250988" cy="126347"/>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65" name="Rectangle 21"/>
            <p:cNvSpPr>
              <a:spLocks noChangeArrowheads="1"/>
            </p:cNvSpPr>
            <p:nvPr/>
          </p:nvSpPr>
          <p:spPr bwMode="auto">
            <a:xfrm>
              <a:off x="4710393" y="4330863"/>
              <a:ext cx="122933" cy="37563"/>
            </a:xfrm>
            <a:prstGeom prst="rect">
              <a:avLst/>
            </a:prstGeom>
            <a:solidFill>
              <a:srgbClr val="C3A47C"/>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66" name="Rectangle 22"/>
            <p:cNvSpPr>
              <a:spLocks noChangeArrowheads="1"/>
            </p:cNvSpPr>
            <p:nvPr/>
          </p:nvSpPr>
          <p:spPr bwMode="auto">
            <a:xfrm>
              <a:off x="5345546" y="4330863"/>
              <a:ext cx="126347" cy="37563"/>
            </a:xfrm>
            <a:prstGeom prst="rect">
              <a:avLst/>
            </a:prstGeom>
            <a:solidFill>
              <a:srgbClr val="C3A47C"/>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101" name="Freeform 100"/>
            <p:cNvSpPr/>
            <p:nvPr/>
          </p:nvSpPr>
          <p:spPr bwMode="auto">
            <a:xfrm>
              <a:off x="4688198" y="4018410"/>
              <a:ext cx="805892" cy="833210"/>
            </a:xfrm>
            <a:custGeom>
              <a:avLst/>
              <a:gdLst>
                <a:gd name="connsiteX0" fmla="*/ 170572 w 805892"/>
                <a:gd name="connsiteY0" fmla="*/ 0 h 833210"/>
                <a:gd name="connsiteX1" fmla="*/ 252379 w 805892"/>
                <a:gd name="connsiteY1" fmla="*/ 0 h 833210"/>
                <a:gd name="connsiteX2" fmla="*/ 319176 w 805892"/>
                <a:gd name="connsiteY2" fmla="*/ 0 h 833210"/>
                <a:gd name="connsiteX3" fmla="*/ 321764 w 805892"/>
                <a:gd name="connsiteY3" fmla="*/ 9339 h 833210"/>
                <a:gd name="connsiteX4" fmla="*/ 402946 w 805892"/>
                <a:gd name="connsiteY4" fmla="*/ 48535 h 833210"/>
                <a:gd name="connsiteX5" fmla="*/ 484128 w 805892"/>
                <a:gd name="connsiteY5" fmla="*/ 9339 h 833210"/>
                <a:gd name="connsiteX6" fmla="*/ 486717 w 805892"/>
                <a:gd name="connsiteY6" fmla="*/ 0 h 833210"/>
                <a:gd name="connsiteX7" fmla="*/ 521856 w 805892"/>
                <a:gd name="connsiteY7" fmla="*/ 0 h 833210"/>
                <a:gd name="connsiteX8" fmla="*/ 635320 w 805892"/>
                <a:gd name="connsiteY8" fmla="*/ 0 h 833210"/>
                <a:gd name="connsiteX9" fmla="*/ 805892 w 805892"/>
                <a:gd name="connsiteY9" fmla="*/ 170093 h 833210"/>
                <a:gd name="connsiteX10" fmla="*/ 805892 w 805892"/>
                <a:gd name="connsiteY10" fmla="*/ 313070 h 833210"/>
                <a:gd name="connsiteX11" fmla="*/ 635320 w 805892"/>
                <a:gd name="connsiteY11" fmla="*/ 313070 h 833210"/>
                <a:gd name="connsiteX12" fmla="*/ 635320 w 805892"/>
                <a:gd name="connsiteY12" fmla="*/ 833210 h 833210"/>
                <a:gd name="connsiteX13" fmla="*/ 170572 w 805892"/>
                <a:gd name="connsiteY13" fmla="*/ 833210 h 833210"/>
                <a:gd name="connsiteX14" fmla="*/ 170572 w 805892"/>
                <a:gd name="connsiteY14" fmla="*/ 313070 h 833210"/>
                <a:gd name="connsiteX15" fmla="*/ 0 w 805892"/>
                <a:gd name="connsiteY15" fmla="*/ 313070 h 833210"/>
                <a:gd name="connsiteX16" fmla="*/ 0 w 805892"/>
                <a:gd name="connsiteY16" fmla="*/ 170093 h 833210"/>
                <a:gd name="connsiteX17" fmla="*/ 170572 w 805892"/>
                <a:gd name="connsiteY17" fmla="*/ 0 h 83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892" h="83321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6"/>
            <p:cNvSpPr>
              <a:spLocks/>
            </p:cNvSpPr>
            <p:nvPr/>
          </p:nvSpPr>
          <p:spPr bwMode="auto">
            <a:xfrm>
              <a:off x="5202124" y="5963136"/>
              <a:ext cx="278306" cy="14512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sp>
          <p:nvSpPr>
            <p:cNvPr id="54" name="Freeform 8"/>
            <p:cNvSpPr>
              <a:spLocks/>
            </p:cNvSpPr>
            <p:nvPr/>
          </p:nvSpPr>
          <p:spPr bwMode="auto">
            <a:xfrm>
              <a:off x="4857230" y="5963136"/>
              <a:ext cx="278306" cy="145128"/>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505050"/>
                </a:solidFill>
                <a:latin typeface="Segoe UI"/>
                <a:cs typeface="+mn-cs"/>
              </a:endParaRPr>
            </a:p>
          </p:txBody>
        </p:sp>
      </p:grpSp>
      <p:sp>
        <p:nvSpPr>
          <p:cNvPr id="105" name="TextBox 104"/>
          <p:cNvSpPr txBox="1"/>
          <p:nvPr/>
        </p:nvSpPr>
        <p:spPr>
          <a:xfrm>
            <a:off x="1174288" y="4031266"/>
            <a:ext cx="751236" cy="506901"/>
          </a:xfrm>
          <a:prstGeom prst="rect">
            <a:avLst/>
          </a:prstGeom>
          <a:noFill/>
        </p:spPr>
        <p:txBody>
          <a:bodyPr wrap="none" lIns="179285" tIns="143428" rIns="179285" bIns="143428" rtlCol="0">
            <a:spAutoFit/>
          </a:bodyPr>
          <a:lstStyle/>
          <a:p>
            <a:pPr defTabSz="914367" eaLnBrk="1" fontAlgn="auto" hangingPunct="1">
              <a:lnSpc>
                <a:spcPct val="90000"/>
              </a:lnSpc>
              <a:spcBef>
                <a:spcPts val="0"/>
              </a:spcBef>
              <a:spcAft>
                <a:spcPts val="588"/>
              </a:spcAft>
            </a:pPr>
            <a:r>
              <a:rPr lang="en-US" sz="1568" b="1" dirty="0">
                <a:gradFill>
                  <a:gsLst>
                    <a:gs pos="2917">
                      <a:srgbClr val="505050">
                        <a:lumMod val="50000"/>
                      </a:srgbClr>
                    </a:gs>
                    <a:gs pos="30000">
                      <a:srgbClr val="505050">
                        <a:lumMod val="50000"/>
                      </a:srgbClr>
                    </a:gs>
                  </a:gsLst>
                  <a:lin ang="5400000" scaled="0"/>
                </a:gradFill>
                <a:latin typeface="Segoe UI"/>
                <a:cs typeface="+mn-cs"/>
              </a:rPr>
              <a:t>DEV</a:t>
            </a:r>
          </a:p>
        </p:txBody>
      </p:sp>
      <p:sp>
        <p:nvSpPr>
          <p:cNvPr id="106" name="TextBox 105"/>
          <p:cNvSpPr txBox="1"/>
          <p:nvPr/>
        </p:nvSpPr>
        <p:spPr>
          <a:xfrm>
            <a:off x="5037490" y="4059152"/>
            <a:ext cx="751802" cy="506901"/>
          </a:xfrm>
          <a:prstGeom prst="rect">
            <a:avLst/>
          </a:prstGeom>
          <a:noFill/>
        </p:spPr>
        <p:txBody>
          <a:bodyPr wrap="none" lIns="179285" tIns="143428" rIns="179285" bIns="143428" rtlCol="0">
            <a:spAutoFit/>
          </a:bodyPr>
          <a:lstStyle/>
          <a:p>
            <a:pPr defTabSz="914367" eaLnBrk="1" fontAlgn="auto" hangingPunct="1">
              <a:lnSpc>
                <a:spcPct val="90000"/>
              </a:lnSpc>
              <a:spcBef>
                <a:spcPts val="0"/>
              </a:spcBef>
              <a:spcAft>
                <a:spcPts val="588"/>
              </a:spcAft>
            </a:pPr>
            <a:r>
              <a:rPr lang="en-US" sz="1568" b="1" dirty="0">
                <a:gradFill>
                  <a:gsLst>
                    <a:gs pos="2917">
                      <a:srgbClr val="FFFFFF"/>
                    </a:gs>
                    <a:gs pos="30000">
                      <a:srgbClr val="FFFFFF"/>
                    </a:gs>
                  </a:gsLst>
                  <a:lin ang="5400000" scaled="0"/>
                </a:gradFill>
                <a:latin typeface="Segoe UI"/>
                <a:cs typeface="+mn-cs"/>
              </a:rPr>
              <a:t>OPS</a:t>
            </a:r>
          </a:p>
        </p:txBody>
      </p:sp>
      <p:grpSp>
        <p:nvGrpSpPr>
          <p:cNvPr id="108" name="Group 107"/>
          <p:cNvGrpSpPr/>
          <p:nvPr/>
        </p:nvGrpSpPr>
        <p:grpSpPr>
          <a:xfrm>
            <a:off x="1812197" y="3944878"/>
            <a:ext cx="642246" cy="66275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eaLnBrk="1" fontAlgn="auto" hangingPunct="1">
                <a:spcBef>
                  <a:spcPts val="0"/>
                </a:spcBef>
                <a:spcAft>
                  <a:spcPts val="0"/>
                </a:spcAft>
                <a:defRPr/>
              </a:pPr>
              <a:endParaRPr lang="en-US" sz="1667" kern="0">
                <a:latin typeface="Segoe UI"/>
                <a:cs typeface="+mn-cs"/>
              </a:endParaRPr>
            </a:p>
          </p:txBody>
        </p:sp>
      </p:grpSp>
    </p:spTree>
    <p:extLst>
      <p:ext uri="{BB962C8B-B14F-4D97-AF65-F5344CB8AC3E}">
        <p14:creationId xmlns:p14="http://schemas.microsoft.com/office/powerpoint/2010/main" val="409572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val 86">
            <a:extLst>
              <a:ext uri="{FF2B5EF4-FFF2-40B4-BE49-F238E27FC236}">
                <a16:creationId xmlns:a16="http://schemas.microsoft.com/office/drawing/2014/main" id="{FC25EF82-B773-BB41-418B-A29430D37F1A}"/>
              </a:ext>
            </a:extLst>
          </p:cNvPr>
          <p:cNvSpPr/>
          <p:nvPr/>
        </p:nvSpPr>
        <p:spPr bwMode="auto">
          <a:xfrm>
            <a:off x="2006600" y="4150071"/>
            <a:ext cx="8216900" cy="2133254"/>
          </a:xfrm>
          <a:prstGeom prst="ellipse">
            <a:avLst/>
          </a:prstGeom>
          <a:blipFill dpi="0" rotWithShape="1">
            <a:blip r:embed="rId3">
              <a:duotone>
                <a:schemeClr val="accent5">
                  <a:shade val="45000"/>
                  <a:satMod val="135000"/>
                </a:schemeClr>
                <a:prstClr val="white"/>
              </a:duotone>
              <a:lum bright="30000" contrast="-50000"/>
            </a:blip>
            <a:srcRect/>
            <a:stretch>
              <a:fillRect/>
            </a:stretch>
          </a:blipFill>
          <a:ln w="9525" cap="flat" cmpd="sng" algn="ctr">
            <a:noFill/>
            <a:prstDash val="solid"/>
            <a:round/>
            <a:headEnd type="none" w="med" len="med"/>
            <a:tailEnd type="none" w="med" len="med"/>
          </a:ln>
          <a:effectLst>
            <a:softEdge rad="317500"/>
          </a:effectLst>
        </p:spPr>
        <p:txBody>
          <a:bodyPr/>
          <a:lstStyle/>
          <a:p>
            <a:pPr eaLnBrk="1" hangingPunct="1">
              <a:lnSpc>
                <a:spcPct val="90000"/>
              </a:lnSpc>
              <a:defRPr/>
            </a:pPr>
            <a:endParaRPr lang="en-US" sz="1200" dirty="0">
              <a:latin typeface="Helvetica" pitchFamily="-1" charset="0"/>
              <a:ea typeface="MS PGothic" panose="020B0600070205080204" pitchFamily="34" charset="-128"/>
              <a:cs typeface="ＭＳ Ｐゴシック" charset="0"/>
            </a:endParaRPr>
          </a:p>
        </p:txBody>
      </p:sp>
      <p:pic>
        <p:nvPicPr>
          <p:cNvPr id="21508" name="Picture 2">
            <a:extLst>
              <a:ext uri="{FF2B5EF4-FFF2-40B4-BE49-F238E27FC236}">
                <a16:creationId xmlns:a16="http://schemas.microsoft.com/office/drawing/2014/main" id="{F32C867B-8D12-9706-80AD-A51D306F0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9" y="3489326"/>
            <a:ext cx="698023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itle 1">
            <a:extLst>
              <a:ext uri="{FF2B5EF4-FFF2-40B4-BE49-F238E27FC236}">
                <a16:creationId xmlns:a16="http://schemas.microsoft.com/office/drawing/2014/main" id="{1B8B0716-ABFC-477D-A4F1-A15DCFFC2BFD}"/>
              </a:ext>
            </a:extLst>
          </p:cNvPr>
          <p:cNvSpPr>
            <a:spLocks noGrp="1"/>
          </p:cNvSpPr>
          <p:nvPr>
            <p:ph type="title" idx="4294967295"/>
          </p:nvPr>
        </p:nvSpPr>
        <p:spPr>
          <a:xfrm>
            <a:off x="927847" y="615951"/>
            <a:ext cx="10663518" cy="70802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dirty="0">
                <a:ea typeface="ＭＳ Ｐゴシック" charset="0"/>
              </a:rPr>
              <a:t>Organizations that effectively leverage software innovation outperform their competitors... </a:t>
            </a:r>
            <a:r>
              <a:rPr lang="en-US" i="1" dirty="0">
                <a:solidFill>
                  <a:schemeClr val="tx1"/>
                </a:solidFill>
                <a:ea typeface="ＭＳ Ｐゴシック" charset="0"/>
              </a:rPr>
              <a:t>yet few are able to deliver it effectively</a:t>
            </a:r>
            <a:endParaRPr lang="en-US" dirty="0">
              <a:ea typeface="ＭＳ Ｐゴシック" charset="0"/>
            </a:endParaRPr>
          </a:p>
        </p:txBody>
      </p:sp>
      <p:sp>
        <p:nvSpPr>
          <p:cNvPr id="125" name="TextBox 124">
            <a:extLst>
              <a:ext uri="{FF2B5EF4-FFF2-40B4-BE49-F238E27FC236}">
                <a16:creationId xmlns:a16="http://schemas.microsoft.com/office/drawing/2014/main" id="{E17A8263-A107-FAA6-C980-D95729BADA86}"/>
              </a:ext>
            </a:extLst>
          </p:cNvPr>
          <p:cNvSpPr txBox="1"/>
          <p:nvPr/>
        </p:nvSpPr>
        <p:spPr bwMode="auto">
          <a:xfrm>
            <a:off x="1660525" y="1630363"/>
            <a:ext cx="1303338" cy="1016000"/>
          </a:xfrm>
          <a:prstGeom prst="rect">
            <a:avLst/>
          </a:prstGeom>
          <a:noFill/>
        </p:spPr>
        <p:txBody>
          <a:bodyPr anchor="ctr">
            <a:spAutoFit/>
          </a:bodyPr>
          <a:lstStyle/>
          <a:p>
            <a:pPr algn="ctr" eaLnBrk="1" hangingPunct="1">
              <a:defRPr/>
            </a:pPr>
            <a:r>
              <a:rPr lang="en-US" sz="6000" b="1" cap="all" dirty="0">
                <a:solidFill>
                  <a:srgbClr val="008A52"/>
                </a:solidFill>
                <a:latin typeface="Arial Narrow" pitchFamily="34" charset="0"/>
                <a:ea typeface="MS PGothic" panose="020B0600070205080204" pitchFamily="34" charset="-128"/>
              </a:rPr>
              <a:t>86</a:t>
            </a:r>
            <a:r>
              <a:rPr lang="en-US" sz="3600" b="1" cap="all" baseline="75000" dirty="0">
                <a:solidFill>
                  <a:srgbClr val="008A52"/>
                </a:solidFill>
                <a:latin typeface="Arial Narrow" pitchFamily="34" charset="0"/>
                <a:ea typeface="MS PGothic" panose="020B0600070205080204" pitchFamily="34" charset="-128"/>
              </a:rPr>
              <a:t>%</a:t>
            </a:r>
          </a:p>
        </p:txBody>
      </p:sp>
      <p:sp>
        <p:nvSpPr>
          <p:cNvPr id="129" name="TextBox 10">
            <a:extLst>
              <a:ext uri="{FF2B5EF4-FFF2-40B4-BE49-F238E27FC236}">
                <a16:creationId xmlns:a16="http://schemas.microsoft.com/office/drawing/2014/main" id="{3E1195F7-88A5-BC3A-3525-EE066D9BC40B}"/>
              </a:ext>
            </a:extLst>
          </p:cNvPr>
          <p:cNvSpPr txBox="1">
            <a:spLocks noChangeArrowheads="1"/>
          </p:cNvSpPr>
          <p:nvPr/>
        </p:nvSpPr>
        <p:spPr bwMode="auto">
          <a:xfrm>
            <a:off x="1754189" y="2452688"/>
            <a:ext cx="5051425" cy="584200"/>
          </a:xfrm>
          <a:prstGeom prst="rect">
            <a:avLst/>
          </a:prstGeom>
          <a:noFill/>
          <a:ln w="9525">
            <a:noFill/>
            <a:miter lim="800000"/>
            <a:headEnd/>
            <a:tailEnd/>
          </a:ln>
        </p:spPr>
        <p:txBody>
          <a:bodyPr wrap="square" anchor="ctr">
            <a:spAutoFit/>
          </a:bodyPr>
          <a:lstStyle/>
          <a:p>
            <a:pPr fontAlgn="auto">
              <a:spcBef>
                <a:spcPts val="0"/>
              </a:spcBef>
              <a:spcAft>
                <a:spcPts val="0"/>
              </a:spcAft>
              <a:defRPr/>
            </a:pPr>
            <a:r>
              <a:rPr lang="en-US" sz="1600" b="1" kern="0" dirty="0">
                <a:solidFill>
                  <a:srgbClr val="008A52"/>
                </a:solidFill>
                <a:ea typeface="MS PGothic" panose="020B0600070205080204" pitchFamily="34" charset="-128"/>
                <a:cs typeface="Arial"/>
              </a:rPr>
              <a:t>of companies believe software delivery </a:t>
            </a:r>
            <a:br>
              <a:rPr lang="en-US" sz="1600" b="1" kern="0" dirty="0">
                <a:solidFill>
                  <a:srgbClr val="008A52"/>
                </a:solidFill>
                <a:ea typeface="MS PGothic" panose="020B0600070205080204" pitchFamily="34" charset="-128"/>
                <a:cs typeface="Arial"/>
              </a:rPr>
            </a:br>
            <a:r>
              <a:rPr lang="en-US" sz="1600" b="1" kern="0" dirty="0">
                <a:solidFill>
                  <a:srgbClr val="008A52"/>
                </a:solidFill>
                <a:ea typeface="MS PGothic" panose="020B0600070205080204" pitchFamily="34" charset="-128"/>
                <a:cs typeface="Arial"/>
              </a:rPr>
              <a:t>is important or critical</a:t>
            </a:r>
          </a:p>
        </p:txBody>
      </p:sp>
      <p:sp>
        <p:nvSpPr>
          <p:cNvPr id="126" name="TextBox 125">
            <a:extLst>
              <a:ext uri="{FF2B5EF4-FFF2-40B4-BE49-F238E27FC236}">
                <a16:creationId xmlns:a16="http://schemas.microsoft.com/office/drawing/2014/main" id="{DDF72EE5-2344-8E6B-309F-B19829F0C49F}"/>
              </a:ext>
            </a:extLst>
          </p:cNvPr>
          <p:cNvSpPr txBox="1"/>
          <p:nvPr/>
        </p:nvSpPr>
        <p:spPr bwMode="auto">
          <a:xfrm>
            <a:off x="1860550" y="3605213"/>
            <a:ext cx="1163638" cy="1016000"/>
          </a:xfrm>
          <a:prstGeom prst="rect">
            <a:avLst/>
          </a:prstGeom>
          <a:noFill/>
        </p:spPr>
        <p:txBody>
          <a:bodyPr anchor="ctr">
            <a:spAutoFit/>
          </a:bodyPr>
          <a:lstStyle/>
          <a:p>
            <a:pPr algn="ctr" eaLnBrk="1" hangingPunct="1">
              <a:defRPr/>
            </a:pPr>
            <a:r>
              <a:rPr lang="en-US" sz="6000" b="1" cap="all" dirty="0">
                <a:solidFill>
                  <a:srgbClr val="008A52"/>
                </a:solidFill>
                <a:latin typeface="Arial Narrow" pitchFamily="34" charset="0"/>
                <a:ea typeface="MS PGothic" panose="020B0600070205080204" pitchFamily="34" charset="-128"/>
              </a:rPr>
              <a:t>25</a:t>
            </a:r>
            <a:r>
              <a:rPr lang="en-US" sz="3600" b="1" cap="all" baseline="75000" dirty="0">
                <a:solidFill>
                  <a:srgbClr val="008A52"/>
                </a:solidFill>
                <a:latin typeface="Arial Narrow" pitchFamily="34" charset="0"/>
                <a:ea typeface="MS PGothic" panose="020B0600070205080204" pitchFamily="34" charset="-128"/>
              </a:rPr>
              <a:t>%</a:t>
            </a:r>
          </a:p>
        </p:txBody>
      </p:sp>
      <p:sp>
        <p:nvSpPr>
          <p:cNvPr id="21514" name="TextBox 30">
            <a:extLst>
              <a:ext uri="{FF2B5EF4-FFF2-40B4-BE49-F238E27FC236}">
                <a16:creationId xmlns:a16="http://schemas.microsoft.com/office/drawing/2014/main" id="{933A08C9-555F-C085-85E5-53AE21346881}"/>
              </a:ext>
            </a:extLst>
          </p:cNvPr>
          <p:cNvSpPr txBox="1">
            <a:spLocks noChangeArrowheads="1"/>
          </p:cNvSpPr>
          <p:nvPr/>
        </p:nvSpPr>
        <p:spPr bwMode="auto">
          <a:xfrm>
            <a:off x="1895475" y="4456114"/>
            <a:ext cx="4787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1200">
                <a:solidFill>
                  <a:schemeClr val="tx1"/>
                </a:solidFill>
                <a:latin typeface="Arial" panose="020B0604020202020204" pitchFamily="34" charset="0"/>
                <a:ea typeface="MS PGothic" panose="020B0600070205080204" pitchFamily="34" charset="-128"/>
              </a:defRPr>
            </a:lvl1pPr>
            <a:lvl2pPr marL="742950" indent="-285750" eaLnBrk="0" hangingPunct="0">
              <a:defRPr sz="1200">
                <a:solidFill>
                  <a:schemeClr val="tx1"/>
                </a:solidFill>
                <a:latin typeface="Arial" panose="020B0604020202020204" pitchFamily="34" charset="0"/>
                <a:ea typeface="MS PGothic" panose="020B0600070205080204" pitchFamily="34" charset="-128"/>
              </a:defRPr>
            </a:lvl2pPr>
            <a:lvl3pPr marL="1143000" indent="-228600" eaLnBrk="0" hangingPunct="0">
              <a:defRPr sz="1200">
                <a:solidFill>
                  <a:schemeClr val="tx1"/>
                </a:solidFill>
                <a:latin typeface="Arial" panose="020B0604020202020204" pitchFamily="34" charset="0"/>
                <a:ea typeface="MS PGothic" panose="020B0600070205080204" pitchFamily="34" charset="-128"/>
              </a:defRPr>
            </a:lvl3pPr>
            <a:lvl4pPr marL="1600200" indent="-228600" eaLnBrk="0" hangingPunct="0">
              <a:defRPr sz="1200">
                <a:solidFill>
                  <a:schemeClr val="tx1"/>
                </a:solidFill>
                <a:latin typeface="Arial" panose="020B0604020202020204" pitchFamily="34" charset="0"/>
                <a:ea typeface="MS PGothic" panose="020B0600070205080204" pitchFamily="34" charset="-128"/>
              </a:defRPr>
            </a:lvl4pPr>
            <a:lvl5pPr marL="2057400" indent="-228600" eaLnBrk="0" hangingPunc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1">
                <a:solidFill>
                  <a:srgbClr val="008A52"/>
                </a:solidFill>
              </a:rPr>
              <a:t>leverage software delivery effectively today</a:t>
            </a:r>
          </a:p>
        </p:txBody>
      </p:sp>
      <p:sp>
        <p:nvSpPr>
          <p:cNvPr id="21515" name="Rectangle 11">
            <a:extLst>
              <a:ext uri="{FF2B5EF4-FFF2-40B4-BE49-F238E27FC236}">
                <a16:creationId xmlns:a16="http://schemas.microsoft.com/office/drawing/2014/main" id="{5A27CEA7-0207-03F8-69A6-75C403E329CF}"/>
              </a:ext>
            </a:extLst>
          </p:cNvPr>
          <p:cNvSpPr>
            <a:spLocks noChangeArrowheads="1"/>
          </p:cNvSpPr>
          <p:nvPr/>
        </p:nvSpPr>
        <p:spPr bwMode="auto">
          <a:xfrm>
            <a:off x="1768475" y="3122614"/>
            <a:ext cx="29908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a:solidFill>
                  <a:schemeClr val="tx1"/>
                </a:solidFill>
                <a:latin typeface="Arial" panose="020B0604020202020204" pitchFamily="34" charset="0"/>
                <a:ea typeface="MS PGothic" panose="020B0600070205080204" pitchFamily="34" charset="-128"/>
              </a:defRPr>
            </a:lvl1pPr>
            <a:lvl2pPr marL="742950" indent="-285750" eaLnBrk="0" hangingPunct="0">
              <a:defRPr sz="1200">
                <a:solidFill>
                  <a:schemeClr val="tx1"/>
                </a:solidFill>
                <a:latin typeface="Arial" panose="020B0604020202020204" pitchFamily="34" charset="0"/>
                <a:ea typeface="MS PGothic" panose="020B0600070205080204" pitchFamily="34" charset="-128"/>
              </a:defRPr>
            </a:lvl2pPr>
            <a:lvl3pPr marL="1143000" indent="-228600" eaLnBrk="0" hangingPunct="0">
              <a:defRPr sz="1200">
                <a:solidFill>
                  <a:schemeClr val="tx1"/>
                </a:solidFill>
                <a:latin typeface="Arial" panose="020B0604020202020204" pitchFamily="34" charset="0"/>
                <a:ea typeface="MS PGothic" panose="020B0600070205080204" pitchFamily="34" charset="-128"/>
              </a:defRPr>
            </a:lvl3pPr>
            <a:lvl4pPr marL="1600200" indent="-228600" eaLnBrk="0" hangingPunct="0">
              <a:defRPr sz="1200">
                <a:solidFill>
                  <a:schemeClr val="tx1"/>
                </a:solidFill>
                <a:latin typeface="Arial" panose="020B0604020202020204" pitchFamily="34" charset="0"/>
                <a:ea typeface="MS PGothic" panose="020B0600070205080204" pitchFamily="34" charset="-128"/>
              </a:defRPr>
            </a:lvl4pPr>
            <a:lvl5pPr marL="2057400" indent="-228600" eaLnBrk="0" hangingPunc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9pPr>
          </a:lstStyle>
          <a:p>
            <a:r>
              <a:rPr lang="en-US" altLang="en-US" sz="1600" b="1" i="1">
                <a:solidFill>
                  <a:srgbClr val="17AF4B"/>
                </a:solidFill>
                <a:cs typeface="+mn-cs"/>
              </a:rPr>
              <a:t>But only…</a:t>
            </a:r>
          </a:p>
        </p:txBody>
      </p:sp>
      <p:sp>
        <p:nvSpPr>
          <p:cNvPr id="21516" name="TextBox 1">
            <a:extLst>
              <a:ext uri="{FF2B5EF4-FFF2-40B4-BE49-F238E27FC236}">
                <a16:creationId xmlns:a16="http://schemas.microsoft.com/office/drawing/2014/main" id="{16CCF7C3-4BB9-33E3-66AF-80F5503C26CF}"/>
              </a:ext>
            </a:extLst>
          </p:cNvPr>
          <p:cNvSpPr txBox="1">
            <a:spLocks noChangeArrowheads="1"/>
          </p:cNvSpPr>
          <p:nvPr/>
        </p:nvSpPr>
        <p:spPr bwMode="auto">
          <a:xfrm>
            <a:off x="2078039" y="6534151"/>
            <a:ext cx="797718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panose="020B0604020202020204" pitchFamily="34" charset="0"/>
                <a:ea typeface="MS PGothic" panose="020B0600070205080204" pitchFamily="34" charset="-128"/>
              </a:defRPr>
            </a:lvl1pPr>
            <a:lvl2pPr marL="742950" indent="-285750" eaLnBrk="0" hangingPunct="0">
              <a:defRPr sz="1200">
                <a:solidFill>
                  <a:schemeClr val="tx1"/>
                </a:solidFill>
                <a:latin typeface="Arial" panose="020B0604020202020204" pitchFamily="34" charset="0"/>
                <a:ea typeface="MS PGothic" panose="020B0600070205080204" pitchFamily="34" charset="-128"/>
              </a:defRPr>
            </a:lvl2pPr>
            <a:lvl3pPr marL="1143000" indent="-228600" eaLnBrk="0" hangingPunct="0">
              <a:defRPr sz="1200">
                <a:solidFill>
                  <a:schemeClr val="tx1"/>
                </a:solidFill>
                <a:latin typeface="Arial" panose="020B0604020202020204" pitchFamily="34" charset="0"/>
                <a:ea typeface="MS PGothic" panose="020B0600070205080204" pitchFamily="34" charset="-128"/>
              </a:defRPr>
            </a:lvl3pPr>
            <a:lvl4pPr marL="1600200" indent="-228600" eaLnBrk="0" hangingPunct="0">
              <a:defRPr sz="1200">
                <a:solidFill>
                  <a:schemeClr val="tx1"/>
                </a:solidFill>
                <a:latin typeface="Arial" panose="020B0604020202020204" pitchFamily="34" charset="0"/>
                <a:ea typeface="MS PGothic" panose="020B0600070205080204" pitchFamily="34" charset="-128"/>
              </a:defRPr>
            </a:lvl4pPr>
            <a:lvl5pPr marL="2057400" indent="-228600" eaLnBrk="0" hangingPunc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9pPr>
          </a:lstStyle>
          <a:p>
            <a:pPr eaLnBrk="1" hangingPunct="1"/>
            <a:r>
              <a:rPr lang="en-US" altLang="en-US" sz="800" dirty="0">
                <a:solidFill>
                  <a:srgbClr val="000000"/>
                </a:solidFill>
              </a:rPr>
              <a:t>Source: </a:t>
            </a:r>
            <a:r>
              <a:rPr lang="ja-JP" altLang="en-US" sz="800" dirty="0">
                <a:solidFill>
                  <a:srgbClr val="000000"/>
                </a:solidFill>
              </a:rPr>
              <a:t>“</a:t>
            </a:r>
            <a:r>
              <a:rPr lang="en-US" altLang="ja-JP" sz="800" dirty="0">
                <a:solidFill>
                  <a:srgbClr val="000000"/>
                </a:solidFill>
              </a:rPr>
              <a:t>The Software Edge: How effective software development drives competitive advantage,</a:t>
            </a:r>
            <a:r>
              <a:rPr lang="ja-JP" altLang="en-US" sz="800" dirty="0">
                <a:solidFill>
                  <a:srgbClr val="000000"/>
                </a:solidFill>
              </a:rPr>
              <a:t>”</a:t>
            </a:r>
            <a:r>
              <a:rPr lang="en-US" altLang="ja-JP" sz="800" dirty="0">
                <a:solidFill>
                  <a:srgbClr val="000000"/>
                </a:solidFill>
              </a:rPr>
              <a:t> IBM Institute of Business Value, March 2013</a:t>
            </a:r>
            <a:endParaRPr lang="en-US" altLang="en-US" sz="800" dirty="0">
              <a:solidFill>
                <a:srgbClr val="000000"/>
              </a:solidFill>
            </a:endParaRPr>
          </a:p>
        </p:txBody>
      </p:sp>
      <p:pic>
        <p:nvPicPr>
          <p:cNvPr id="27662" name="Picture 31">
            <a:extLst>
              <a:ext uri="{FF2B5EF4-FFF2-40B4-BE49-F238E27FC236}">
                <a16:creationId xmlns:a16="http://schemas.microsoft.com/office/drawing/2014/main" id="{BA7D2613-DCD7-B70C-BEF3-0B7B7C630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0064" y="1878013"/>
            <a:ext cx="3773487" cy="3790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rgbClr val="547726">
                      <a:alpha val="74998"/>
                    </a:srgbClr>
                  </a:outerShdw>
                </a:effectLst>
              </a14:hiddenEffects>
            </a:ext>
          </a:extLst>
        </p:spPr>
      </p:pic>
      <p:grpSp>
        <p:nvGrpSpPr>
          <p:cNvPr id="21518" name="Group 6">
            <a:extLst>
              <a:ext uri="{FF2B5EF4-FFF2-40B4-BE49-F238E27FC236}">
                <a16:creationId xmlns:a16="http://schemas.microsoft.com/office/drawing/2014/main" id="{F5B350AB-6627-E026-5885-629C3ADFAB5E}"/>
              </a:ext>
            </a:extLst>
          </p:cNvPr>
          <p:cNvGrpSpPr>
            <a:grpSpLocks/>
          </p:cNvGrpSpPr>
          <p:nvPr/>
        </p:nvGrpSpPr>
        <p:grpSpPr bwMode="auto">
          <a:xfrm>
            <a:off x="2743201" y="2082801"/>
            <a:ext cx="4106863" cy="360363"/>
            <a:chOff x="1358900" y="1873250"/>
            <a:chExt cx="3617912" cy="360363"/>
          </a:xfrm>
        </p:grpSpPr>
        <p:sp>
          <p:nvSpPr>
            <p:cNvPr id="72" name="Oval 5">
              <a:extLst>
                <a:ext uri="{FF2B5EF4-FFF2-40B4-BE49-F238E27FC236}">
                  <a16:creationId xmlns:a16="http://schemas.microsoft.com/office/drawing/2014/main" id="{B7D8366C-CC30-BF1F-2038-B24A1382708A}"/>
                </a:ext>
              </a:extLst>
            </p:cNvPr>
            <p:cNvSpPr/>
            <p:nvPr/>
          </p:nvSpPr>
          <p:spPr bwMode="auto">
            <a:xfrm>
              <a:off x="1358900" y="1873250"/>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107" name="Oval 5">
              <a:extLst>
                <a:ext uri="{FF2B5EF4-FFF2-40B4-BE49-F238E27FC236}">
                  <a16:creationId xmlns:a16="http://schemas.microsoft.com/office/drawing/2014/main" id="{F8A80B57-D14D-5A8E-8623-9CD6D8D26B63}"/>
                </a:ext>
              </a:extLst>
            </p:cNvPr>
            <p:cNvSpPr/>
            <p:nvPr/>
          </p:nvSpPr>
          <p:spPr bwMode="auto">
            <a:xfrm>
              <a:off x="1726705" y="1873250"/>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108" name="Oval 5">
              <a:extLst>
                <a:ext uri="{FF2B5EF4-FFF2-40B4-BE49-F238E27FC236}">
                  <a16:creationId xmlns:a16="http://schemas.microsoft.com/office/drawing/2014/main" id="{387F3BD3-278C-8F18-9369-86004993751B}"/>
                </a:ext>
              </a:extLst>
            </p:cNvPr>
            <p:cNvSpPr/>
            <p:nvPr/>
          </p:nvSpPr>
          <p:spPr bwMode="auto">
            <a:xfrm>
              <a:off x="2087517" y="1873250"/>
              <a:ext cx="351022"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109" name="Oval 5">
              <a:extLst>
                <a:ext uri="{FF2B5EF4-FFF2-40B4-BE49-F238E27FC236}">
                  <a16:creationId xmlns:a16="http://schemas.microsoft.com/office/drawing/2014/main" id="{5202C0A7-35EB-231D-CBEF-93F167B97701}"/>
                </a:ext>
              </a:extLst>
            </p:cNvPr>
            <p:cNvSpPr/>
            <p:nvPr/>
          </p:nvSpPr>
          <p:spPr bwMode="auto">
            <a:xfrm>
              <a:off x="2446931" y="1873250"/>
              <a:ext cx="349624"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110" name="Oval 5">
              <a:extLst>
                <a:ext uri="{FF2B5EF4-FFF2-40B4-BE49-F238E27FC236}">
                  <a16:creationId xmlns:a16="http://schemas.microsoft.com/office/drawing/2014/main" id="{6DF606D3-DB25-54D6-D124-B2E28F92EB34}"/>
                </a:ext>
              </a:extLst>
            </p:cNvPr>
            <p:cNvSpPr/>
            <p:nvPr/>
          </p:nvSpPr>
          <p:spPr bwMode="auto">
            <a:xfrm>
              <a:off x="2810540" y="1873250"/>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46" name="Oval 5">
              <a:extLst>
                <a:ext uri="{FF2B5EF4-FFF2-40B4-BE49-F238E27FC236}">
                  <a16:creationId xmlns:a16="http://schemas.microsoft.com/office/drawing/2014/main" id="{C1FF6A5D-26DF-D3CF-A406-F5A0821F593E}"/>
                </a:ext>
              </a:extLst>
            </p:cNvPr>
            <p:cNvSpPr/>
            <p:nvPr/>
          </p:nvSpPr>
          <p:spPr bwMode="auto">
            <a:xfrm>
              <a:off x="3168555" y="1873250"/>
              <a:ext cx="351023"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47" name="Oval 5">
              <a:extLst>
                <a:ext uri="{FF2B5EF4-FFF2-40B4-BE49-F238E27FC236}">
                  <a16:creationId xmlns:a16="http://schemas.microsoft.com/office/drawing/2014/main" id="{BED533E1-29A2-3BAD-42CF-738C56492852}"/>
                </a:ext>
              </a:extLst>
            </p:cNvPr>
            <p:cNvSpPr/>
            <p:nvPr/>
          </p:nvSpPr>
          <p:spPr bwMode="auto">
            <a:xfrm>
              <a:off x="3530766" y="1873250"/>
              <a:ext cx="351022"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48" name="Oval 5">
              <a:extLst>
                <a:ext uri="{FF2B5EF4-FFF2-40B4-BE49-F238E27FC236}">
                  <a16:creationId xmlns:a16="http://schemas.microsoft.com/office/drawing/2014/main" id="{0EE377B3-4C22-7311-53CA-F90ED15E4A5F}"/>
                </a:ext>
              </a:extLst>
            </p:cNvPr>
            <p:cNvSpPr/>
            <p:nvPr/>
          </p:nvSpPr>
          <p:spPr bwMode="auto">
            <a:xfrm>
              <a:off x="3894375" y="1873250"/>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59" name="Oval 5">
              <a:extLst>
                <a:ext uri="{FF2B5EF4-FFF2-40B4-BE49-F238E27FC236}">
                  <a16:creationId xmlns:a16="http://schemas.microsoft.com/office/drawing/2014/main" id="{390A7FE5-393F-9E5D-F4C3-A62A238FB8CA}"/>
                </a:ext>
              </a:extLst>
            </p:cNvPr>
            <p:cNvSpPr/>
            <p:nvPr/>
          </p:nvSpPr>
          <p:spPr bwMode="auto">
            <a:xfrm>
              <a:off x="4260782" y="1873250"/>
              <a:ext cx="351022"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60" name="Oval 5">
              <a:extLst>
                <a:ext uri="{FF2B5EF4-FFF2-40B4-BE49-F238E27FC236}">
                  <a16:creationId xmlns:a16="http://schemas.microsoft.com/office/drawing/2014/main" id="{265B73C1-E4E9-9C9A-789B-A7F351D8AFAD}"/>
                </a:ext>
              </a:extLst>
            </p:cNvPr>
            <p:cNvSpPr/>
            <p:nvPr/>
          </p:nvSpPr>
          <p:spPr bwMode="auto">
            <a:xfrm>
              <a:off x="4624391" y="1873250"/>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grpSp>
      <p:grpSp>
        <p:nvGrpSpPr>
          <p:cNvPr id="21519" name="Group 5">
            <a:extLst>
              <a:ext uri="{FF2B5EF4-FFF2-40B4-BE49-F238E27FC236}">
                <a16:creationId xmlns:a16="http://schemas.microsoft.com/office/drawing/2014/main" id="{CEAF6A6B-4279-484B-4E5B-8FFDD60485BB}"/>
              </a:ext>
            </a:extLst>
          </p:cNvPr>
          <p:cNvGrpSpPr>
            <a:grpSpLocks/>
          </p:cNvGrpSpPr>
          <p:nvPr/>
        </p:nvGrpSpPr>
        <p:grpSpPr bwMode="auto">
          <a:xfrm>
            <a:off x="2819401" y="4049713"/>
            <a:ext cx="4106863" cy="360362"/>
            <a:chOff x="1358900" y="4008438"/>
            <a:chExt cx="3617912" cy="360363"/>
          </a:xfrm>
        </p:grpSpPr>
        <p:sp>
          <p:nvSpPr>
            <p:cNvPr id="62" name="Oval 5">
              <a:extLst>
                <a:ext uri="{FF2B5EF4-FFF2-40B4-BE49-F238E27FC236}">
                  <a16:creationId xmlns:a16="http://schemas.microsoft.com/office/drawing/2014/main" id="{D5B3F779-C982-EF6F-90D4-32EABC972A22}"/>
                </a:ext>
              </a:extLst>
            </p:cNvPr>
            <p:cNvSpPr/>
            <p:nvPr/>
          </p:nvSpPr>
          <p:spPr bwMode="auto">
            <a:xfrm>
              <a:off x="1358900" y="4008438"/>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63" name="Oval 5">
              <a:extLst>
                <a:ext uri="{FF2B5EF4-FFF2-40B4-BE49-F238E27FC236}">
                  <a16:creationId xmlns:a16="http://schemas.microsoft.com/office/drawing/2014/main" id="{B99657CA-9AAB-B4DD-B0E2-6EAAC6456985}"/>
                </a:ext>
              </a:extLst>
            </p:cNvPr>
            <p:cNvSpPr/>
            <p:nvPr/>
          </p:nvSpPr>
          <p:spPr bwMode="auto">
            <a:xfrm>
              <a:off x="1726705" y="4008438"/>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64" name="Oval 5">
              <a:extLst>
                <a:ext uri="{FF2B5EF4-FFF2-40B4-BE49-F238E27FC236}">
                  <a16:creationId xmlns:a16="http://schemas.microsoft.com/office/drawing/2014/main" id="{B770863B-2790-D2D7-77DD-23DC330A605D}"/>
                </a:ext>
              </a:extLst>
            </p:cNvPr>
            <p:cNvSpPr/>
            <p:nvPr/>
          </p:nvSpPr>
          <p:spPr bwMode="auto">
            <a:xfrm>
              <a:off x="2087517" y="4008438"/>
              <a:ext cx="351022"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65" name="Oval 5">
              <a:extLst>
                <a:ext uri="{FF2B5EF4-FFF2-40B4-BE49-F238E27FC236}">
                  <a16:creationId xmlns:a16="http://schemas.microsoft.com/office/drawing/2014/main" id="{8642207C-D14C-61E4-93C6-3B35F1F6270C}"/>
                </a:ext>
              </a:extLst>
            </p:cNvPr>
            <p:cNvSpPr/>
            <p:nvPr/>
          </p:nvSpPr>
          <p:spPr bwMode="auto">
            <a:xfrm>
              <a:off x="2446931" y="4008438"/>
              <a:ext cx="349624"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66" name="Oval 5">
              <a:extLst>
                <a:ext uri="{FF2B5EF4-FFF2-40B4-BE49-F238E27FC236}">
                  <a16:creationId xmlns:a16="http://schemas.microsoft.com/office/drawing/2014/main" id="{562D0DCF-0D4C-4989-60AD-494453CAA080}"/>
                </a:ext>
              </a:extLst>
            </p:cNvPr>
            <p:cNvSpPr/>
            <p:nvPr/>
          </p:nvSpPr>
          <p:spPr bwMode="auto">
            <a:xfrm>
              <a:off x="2810540" y="4008438"/>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67" name="Oval 5">
              <a:extLst>
                <a:ext uri="{FF2B5EF4-FFF2-40B4-BE49-F238E27FC236}">
                  <a16:creationId xmlns:a16="http://schemas.microsoft.com/office/drawing/2014/main" id="{118EF037-0CF0-D972-39E1-338C3A596092}"/>
                </a:ext>
              </a:extLst>
            </p:cNvPr>
            <p:cNvSpPr/>
            <p:nvPr/>
          </p:nvSpPr>
          <p:spPr bwMode="auto">
            <a:xfrm>
              <a:off x="3168555" y="4008438"/>
              <a:ext cx="351023"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68" name="Oval 5">
              <a:extLst>
                <a:ext uri="{FF2B5EF4-FFF2-40B4-BE49-F238E27FC236}">
                  <a16:creationId xmlns:a16="http://schemas.microsoft.com/office/drawing/2014/main" id="{7F1C9640-CCBE-225D-52A4-6008E6118C58}"/>
                </a:ext>
              </a:extLst>
            </p:cNvPr>
            <p:cNvSpPr/>
            <p:nvPr/>
          </p:nvSpPr>
          <p:spPr bwMode="auto">
            <a:xfrm>
              <a:off x="3530766" y="4008438"/>
              <a:ext cx="351022"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69" name="Oval 5">
              <a:extLst>
                <a:ext uri="{FF2B5EF4-FFF2-40B4-BE49-F238E27FC236}">
                  <a16:creationId xmlns:a16="http://schemas.microsoft.com/office/drawing/2014/main" id="{9F1E5F1D-D317-CC17-F4DF-F5CC2FD06702}"/>
                </a:ext>
              </a:extLst>
            </p:cNvPr>
            <p:cNvSpPr/>
            <p:nvPr/>
          </p:nvSpPr>
          <p:spPr bwMode="auto">
            <a:xfrm>
              <a:off x="3894375" y="4008438"/>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70" name="Oval 5">
              <a:extLst>
                <a:ext uri="{FF2B5EF4-FFF2-40B4-BE49-F238E27FC236}">
                  <a16:creationId xmlns:a16="http://schemas.microsoft.com/office/drawing/2014/main" id="{B8510EB3-261C-B138-381E-2877E3268076}"/>
                </a:ext>
              </a:extLst>
            </p:cNvPr>
            <p:cNvSpPr/>
            <p:nvPr/>
          </p:nvSpPr>
          <p:spPr bwMode="auto">
            <a:xfrm>
              <a:off x="4260782" y="4008438"/>
              <a:ext cx="351022"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71" name="Oval 5">
              <a:extLst>
                <a:ext uri="{FF2B5EF4-FFF2-40B4-BE49-F238E27FC236}">
                  <a16:creationId xmlns:a16="http://schemas.microsoft.com/office/drawing/2014/main" id="{3AEDD4B9-CD9F-EFD3-C91F-DD02B255E531}"/>
                </a:ext>
              </a:extLst>
            </p:cNvPr>
            <p:cNvSpPr/>
            <p:nvPr/>
          </p:nvSpPr>
          <p:spPr bwMode="auto">
            <a:xfrm>
              <a:off x="4624391" y="4008438"/>
              <a:ext cx="352421" cy="360363"/>
            </a:xfrm>
            <a:custGeom>
              <a:avLst/>
              <a:gdLst/>
              <a:ahLst/>
              <a:cxnLst/>
              <a:rect l="l" t="t" r="r" b="b"/>
              <a:pathLst>
                <a:path w="459582" h="469107">
                  <a:moveTo>
                    <a:pt x="140494" y="234506"/>
                  </a:moveTo>
                  <a:lnTo>
                    <a:pt x="226219" y="387615"/>
                  </a:lnTo>
                  <a:lnTo>
                    <a:pt x="314325" y="234506"/>
                  </a:lnTo>
                  <a:cubicBezTo>
                    <a:pt x="352822" y="223393"/>
                    <a:pt x="431403" y="281839"/>
                    <a:pt x="457200" y="320938"/>
                  </a:cubicBezTo>
                  <a:lnTo>
                    <a:pt x="459582" y="469107"/>
                  </a:lnTo>
                  <a:lnTo>
                    <a:pt x="0" y="469107"/>
                  </a:lnTo>
                  <a:lnTo>
                    <a:pt x="2382" y="325877"/>
                  </a:lnTo>
                  <a:cubicBezTo>
                    <a:pt x="25798" y="286777"/>
                    <a:pt x="103188" y="224217"/>
                    <a:pt x="140494" y="234506"/>
                  </a:cubicBezTo>
                  <a:close/>
                  <a:moveTo>
                    <a:pt x="229791" y="0"/>
                  </a:moveTo>
                  <a:cubicBezTo>
                    <a:pt x="283711" y="0"/>
                    <a:pt x="327422" y="52187"/>
                    <a:pt x="327422" y="116562"/>
                  </a:cubicBezTo>
                  <a:cubicBezTo>
                    <a:pt x="327422" y="180937"/>
                    <a:pt x="283711" y="233124"/>
                    <a:pt x="229791" y="233124"/>
                  </a:cubicBezTo>
                  <a:cubicBezTo>
                    <a:pt x="175871" y="233124"/>
                    <a:pt x="132160" y="180937"/>
                    <a:pt x="132160" y="116562"/>
                  </a:cubicBezTo>
                  <a:cubicBezTo>
                    <a:pt x="132160" y="52187"/>
                    <a:pt x="175871" y="0"/>
                    <a:pt x="229791" y="0"/>
                  </a:cubicBezTo>
                  <a:close/>
                </a:path>
              </a:pathLst>
            </a:custGeom>
            <a:solidFill>
              <a:schemeClr val="bg1">
                <a:lumMod val="85000"/>
              </a:schemeClr>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grpSp>
          <p:nvGrpSpPr>
            <p:cNvPr id="21534" name="Group 4">
              <a:extLst>
                <a:ext uri="{FF2B5EF4-FFF2-40B4-BE49-F238E27FC236}">
                  <a16:creationId xmlns:a16="http://schemas.microsoft.com/office/drawing/2014/main" id="{5D20B352-1199-9EEE-BD08-2EC08CF9AA5B}"/>
                </a:ext>
              </a:extLst>
            </p:cNvPr>
            <p:cNvGrpSpPr>
              <a:grpSpLocks/>
            </p:cNvGrpSpPr>
            <p:nvPr/>
          </p:nvGrpSpPr>
          <p:grpSpPr bwMode="auto">
            <a:xfrm>
              <a:off x="2095500" y="4008438"/>
              <a:ext cx="242888" cy="358775"/>
              <a:chOff x="2152650" y="4008438"/>
              <a:chExt cx="242888" cy="358775"/>
            </a:xfrm>
          </p:grpSpPr>
          <p:sp>
            <p:nvSpPr>
              <p:cNvPr id="173" name="Oval 5">
                <a:extLst>
                  <a:ext uri="{FF2B5EF4-FFF2-40B4-BE49-F238E27FC236}">
                    <a16:creationId xmlns:a16="http://schemas.microsoft.com/office/drawing/2014/main" id="{695B1B91-069F-80CA-B40B-4F932C6FCA46}"/>
                  </a:ext>
                </a:extLst>
              </p:cNvPr>
              <p:cNvSpPr/>
              <p:nvPr/>
            </p:nvSpPr>
            <p:spPr bwMode="auto">
              <a:xfrm>
                <a:off x="2153059" y="4191001"/>
                <a:ext cx="167819" cy="176213"/>
              </a:xfrm>
              <a:custGeom>
                <a:avLst/>
                <a:gdLst>
                  <a:gd name="connsiteX0" fmla="*/ 140494 w 459582"/>
                  <a:gd name="connsiteY0" fmla="*/ 234506 h 469107"/>
                  <a:gd name="connsiteX1" fmla="*/ 226219 w 459582"/>
                  <a:gd name="connsiteY1" fmla="*/ 387615 h 469107"/>
                  <a:gd name="connsiteX2" fmla="*/ 314325 w 459582"/>
                  <a:gd name="connsiteY2" fmla="*/ 234506 h 469107"/>
                  <a:gd name="connsiteX3" fmla="*/ 457200 w 459582"/>
                  <a:gd name="connsiteY3" fmla="*/ 320938 h 469107"/>
                  <a:gd name="connsiteX4" fmla="*/ 459582 w 459582"/>
                  <a:gd name="connsiteY4" fmla="*/ 469107 h 469107"/>
                  <a:gd name="connsiteX5" fmla="*/ 225889 w 459582"/>
                  <a:gd name="connsiteY5" fmla="*/ 469107 h 469107"/>
                  <a:gd name="connsiteX6" fmla="*/ 0 w 459582"/>
                  <a:gd name="connsiteY6" fmla="*/ 469107 h 469107"/>
                  <a:gd name="connsiteX7" fmla="*/ 2382 w 459582"/>
                  <a:gd name="connsiteY7" fmla="*/ 325877 h 469107"/>
                  <a:gd name="connsiteX8" fmla="*/ 140494 w 459582"/>
                  <a:gd name="connsiteY8" fmla="*/ 234506 h 469107"/>
                  <a:gd name="connsiteX9" fmla="*/ 229791 w 459582"/>
                  <a:gd name="connsiteY9" fmla="*/ 0 h 469107"/>
                  <a:gd name="connsiteX10" fmla="*/ 327422 w 459582"/>
                  <a:gd name="connsiteY10" fmla="*/ 116562 h 469107"/>
                  <a:gd name="connsiteX11" fmla="*/ 229791 w 459582"/>
                  <a:gd name="connsiteY11" fmla="*/ 233124 h 469107"/>
                  <a:gd name="connsiteX12" fmla="*/ 132160 w 459582"/>
                  <a:gd name="connsiteY12" fmla="*/ 116562 h 469107"/>
                  <a:gd name="connsiteX13" fmla="*/ 229791 w 459582"/>
                  <a:gd name="connsiteY13" fmla="*/ 0 h 469107"/>
                  <a:gd name="connsiteX0" fmla="*/ 140494 w 460818"/>
                  <a:gd name="connsiteY0" fmla="*/ 234506 h 469107"/>
                  <a:gd name="connsiteX1" fmla="*/ 226219 w 460818"/>
                  <a:gd name="connsiteY1" fmla="*/ 387615 h 469107"/>
                  <a:gd name="connsiteX2" fmla="*/ 314325 w 460818"/>
                  <a:gd name="connsiteY2" fmla="*/ 234506 h 469107"/>
                  <a:gd name="connsiteX3" fmla="*/ 459582 w 460818"/>
                  <a:gd name="connsiteY3" fmla="*/ 469107 h 469107"/>
                  <a:gd name="connsiteX4" fmla="*/ 225889 w 460818"/>
                  <a:gd name="connsiteY4" fmla="*/ 469107 h 469107"/>
                  <a:gd name="connsiteX5" fmla="*/ 0 w 460818"/>
                  <a:gd name="connsiteY5" fmla="*/ 469107 h 469107"/>
                  <a:gd name="connsiteX6" fmla="*/ 2382 w 460818"/>
                  <a:gd name="connsiteY6" fmla="*/ 325877 h 469107"/>
                  <a:gd name="connsiteX7" fmla="*/ 140494 w 460818"/>
                  <a:gd name="connsiteY7" fmla="*/ 234506 h 469107"/>
                  <a:gd name="connsiteX8" fmla="*/ 229791 w 460818"/>
                  <a:gd name="connsiteY8" fmla="*/ 0 h 469107"/>
                  <a:gd name="connsiteX9" fmla="*/ 327422 w 460818"/>
                  <a:gd name="connsiteY9" fmla="*/ 116562 h 469107"/>
                  <a:gd name="connsiteX10" fmla="*/ 229791 w 460818"/>
                  <a:gd name="connsiteY10" fmla="*/ 233124 h 469107"/>
                  <a:gd name="connsiteX11" fmla="*/ 132160 w 460818"/>
                  <a:gd name="connsiteY11" fmla="*/ 116562 h 469107"/>
                  <a:gd name="connsiteX12" fmla="*/ 229791 w 460818"/>
                  <a:gd name="connsiteY12" fmla="*/ 0 h 469107"/>
                  <a:gd name="connsiteX0" fmla="*/ 140494 w 459582"/>
                  <a:gd name="connsiteY0" fmla="*/ 234506 h 469107"/>
                  <a:gd name="connsiteX1" fmla="*/ 226219 w 459582"/>
                  <a:gd name="connsiteY1" fmla="*/ 387615 h 469107"/>
                  <a:gd name="connsiteX2" fmla="*/ 459582 w 459582"/>
                  <a:gd name="connsiteY2" fmla="*/ 469107 h 469107"/>
                  <a:gd name="connsiteX3" fmla="*/ 225889 w 459582"/>
                  <a:gd name="connsiteY3" fmla="*/ 469107 h 469107"/>
                  <a:gd name="connsiteX4" fmla="*/ 0 w 459582"/>
                  <a:gd name="connsiteY4" fmla="*/ 469107 h 469107"/>
                  <a:gd name="connsiteX5" fmla="*/ 2382 w 459582"/>
                  <a:gd name="connsiteY5" fmla="*/ 325877 h 469107"/>
                  <a:gd name="connsiteX6" fmla="*/ 140494 w 459582"/>
                  <a:gd name="connsiteY6" fmla="*/ 234506 h 469107"/>
                  <a:gd name="connsiteX7" fmla="*/ 229791 w 459582"/>
                  <a:gd name="connsiteY7" fmla="*/ 0 h 469107"/>
                  <a:gd name="connsiteX8" fmla="*/ 327422 w 459582"/>
                  <a:gd name="connsiteY8" fmla="*/ 116562 h 469107"/>
                  <a:gd name="connsiteX9" fmla="*/ 229791 w 459582"/>
                  <a:gd name="connsiteY9" fmla="*/ 233124 h 469107"/>
                  <a:gd name="connsiteX10" fmla="*/ 132160 w 459582"/>
                  <a:gd name="connsiteY10" fmla="*/ 116562 h 469107"/>
                  <a:gd name="connsiteX11" fmla="*/ 229791 w 459582"/>
                  <a:gd name="connsiteY11" fmla="*/ 0 h 469107"/>
                  <a:gd name="connsiteX0" fmla="*/ 140494 w 327422"/>
                  <a:gd name="connsiteY0" fmla="*/ 234506 h 469107"/>
                  <a:gd name="connsiteX1" fmla="*/ 226219 w 327422"/>
                  <a:gd name="connsiteY1" fmla="*/ 387615 h 469107"/>
                  <a:gd name="connsiteX2" fmla="*/ 225889 w 327422"/>
                  <a:gd name="connsiteY2" fmla="*/ 469107 h 469107"/>
                  <a:gd name="connsiteX3" fmla="*/ 0 w 327422"/>
                  <a:gd name="connsiteY3" fmla="*/ 469107 h 469107"/>
                  <a:gd name="connsiteX4" fmla="*/ 2382 w 327422"/>
                  <a:gd name="connsiteY4" fmla="*/ 325877 h 469107"/>
                  <a:gd name="connsiteX5" fmla="*/ 140494 w 327422"/>
                  <a:gd name="connsiteY5" fmla="*/ 234506 h 469107"/>
                  <a:gd name="connsiteX6" fmla="*/ 229791 w 327422"/>
                  <a:gd name="connsiteY6" fmla="*/ 0 h 469107"/>
                  <a:gd name="connsiteX7" fmla="*/ 327422 w 327422"/>
                  <a:gd name="connsiteY7" fmla="*/ 116562 h 469107"/>
                  <a:gd name="connsiteX8" fmla="*/ 229791 w 327422"/>
                  <a:gd name="connsiteY8" fmla="*/ 233124 h 469107"/>
                  <a:gd name="connsiteX9" fmla="*/ 132160 w 327422"/>
                  <a:gd name="connsiteY9" fmla="*/ 116562 h 469107"/>
                  <a:gd name="connsiteX10" fmla="*/ 229791 w 327422"/>
                  <a:gd name="connsiteY10" fmla="*/ 0 h 469107"/>
                  <a:gd name="connsiteX0" fmla="*/ 140494 w 229791"/>
                  <a:gd name="connsiteY0" fmla="*/ 237746 h 472347"/>
                  <a:gd name="connsiteX1" fmla="*/ 226219 w 229791"/>
                  <a:gd name="connsiteY1" fmla="*/ 390855 h 472347"/>
                  <a:gd name="connsiteX2" fmla="*/ 225889 w 229791"/>
                  <a:gd name="connsiteY2" fmla="*/ 472347 h 472347"/>
                  <a:gd name="connsiteX3" fmla="*/ 0 w 229791"/>
                  <a:gd name="connsiteY3" fmla="*/ 472347 h 472347"/>
                  <a:gd name="connsiteX4" fmla="*/ 2382 w 229791"/>
                  <a:gd name="connsiteY4" fmla="*/ 329117 h 472347"/>
                  <a:gd name="connsiteX5" fmla="*/ 140494 w 229791"/>
                  <a:gd name="connsiteY5" fmla="*/ 237746 h 472347"/>
                  <a:gd name="connsiteX6" fmla="*/ 229791 w 229791"/>
                  <a:gd name="connsiteY6" fmla="*/ 3240 h 472347"/>
                  <a:gd name="connsiteX7" fmla="*/ 229791 w 229791"/>
                  <a:gd name="connsiteY7" fmla="*/ 236364 h 472347"/>
                  <a:gd name="connsiteX8" fmla="*/ 132160 w 229791"/>
                  <a:gd name="connsiteY8" fmla="*/ 119802 h 472347"/>
                  <a:gd name="connsiteX9" fmla="*/ 229791 w 229791"/>
                  <a:gd name="connsiteY9" fmla="*/ 3240 h 472347"/>
                  <a:gd name="connsiteX0" fmla="*/ 140494 w 229791"/>
                  <a:gd name="connsiteY0" fmla="*/ 237746 h 472347"/>
                  <a:gd name="connsiteX1" fmla="*/ 226219 w 229791"/>
                  <a:gd name="connsiteY1" fmla="*/ 390855 h 472347"/>
                  <a:gd name="connsiteX2" fmla="*/ 225889 w 229791"/>
                  <a:gd name="connsiteY2" fmla="*/ 472347 h 472347"/>
                  <a:gd name="connsiteX3" fmla="*/ 0 w 229791"/>
                  <a:gd name="connsiteY3" fmla="*/ 472347 h 472347"/>
                  <a:gd name="connsiteX4" fmla="*/ 2382 w 229791"/>
                  <a:gd name="connsiteY4" fmla="*/ 329117 h 472347"/>
                  <a:gd name="connsiteX5" fmla="*/ 140494 w 229791"/>
                  <a:gd name="connsiteY5" fmla="*/ 237746 h 472347"/>
                  <a:gd name="connsiteX6" fmla="*/ 229791 w 229791"/>
                  <a:gd name="connsiteY6" fmla="*/ 3240 h 472347"/>
                  <a:gd name="connsiteX7" fmla="*/ 229791 w 229791"/>
                  <a:gd name="connsiteY7" fmla="*/ 236364 h 472347"/>
                  <a:gd name="connsiteX8" fmla="*/ 132160 w 229791"/>
                  <a:gd name="connsiteY8" fmla="*/ 119802 h 472347"/>
                  <a:gd name="connsiteX9" fmla="*/ 229791 w 229791"/>
                  <a:gd name="connsiteY9" fmla="*/ 3240 h 472347"/>
                  <a:gd name="connsiteX0" fmla="*/ 140494 w 229791"/>
                  <a:gd name="connsiteY0" fmla="*/ 237746 h 472347"/>
                  <a:gd name="connsiteX1" fmla="*/ 226219 w 229791"/>
                  <a:gd name="connsiteY1" fmla="*/ 390855 h 472347"/>
                  <a:gd name="connsiteX2" fmla="*/ 225889 w 229791"/>
                  <a:gd name="connsiteY2" fmla="*/ 472347 h 472347"/>
                  <a:gd name="connsiteX3" fmla="*/ 0 w 229791"/>
                  <a:gd name="connsiteY3" fmla="*/ 472347 h 472347"/>
                  <a:gd name="connsiteX4" fmla="*/ 2382 w 229791"/>
                  <a:gd name="connsiteY4" fmla="*/ 329117 h 472347"/>
                  <a:gd name="connsiteX5" fmla="*/ 140494 w 229791"/>
                  <a:gd name="connsiteY5" fmla="*/ 237746 h 472347"/>
                  <a:gd name="connsiteX6" fmla="*/ 229791 w 229791"/>
                  <a:gd name="connsiteY6" fmla="*/ 3240 h 472347"/>
                  <a:gd name="connsiteX7" fmla="*/ 229791 w 229791"/>
                  <a:gd name="connsiteY7" fmla="*/ 236364 h 472347"/>
                  <a:gd name="connsiteX8" fmla="*/ 132160 w 229791"/>
                  <a:gd name="connsiteY8" fmla="*/ 119802 h 472347"/>
                  <a:gd name="connsiteX9" fmla="*/ 229791 w 229791"/>
                  <a:gd name="connsiteY9" fmla="*/ 3240 h 472347"/>
                  <a:gd name="connsiteX0" fmla="*/ 140494 w 229791"/>
                  <a:gd name="connsiteY0" fmla="*/ 237746 h 472347"/>
                  <a:gd name="connsiteX1" fmla="*/ 226219 w 229791"/>
                  <a:gd name="connsiteY1" fmla="*/ 390855 h 472347"/>
                  <a:gd name="connsiteX2" fmla="*/ 225889 w 229791"/>
                  <a:gd name="connsiteY2" fmla="*/ 472347 h 472347"/>
                  <a:gd name="connsiteX3" fmla="*/ 0 w 229791"/>
                  <a:gd name="connsiteY3" fmla="*/ 472347 h 472347"/>
                  <a:gd name="connsiteX4" fmla="*/ 2382 w 229791"/>
                  <a:gd name="connsiteY4" fmla="*/ 329117 h 472347"/>
                  <a:gd name="connsiteX5" fmla="*/ 140494 w 229791"/>
                  <a:gd name="connsiteY5" fmla="*/ 237746 h 472347"/>
                  <a:gd name="connsiteX6" fmla="*/ 229791 w 229791"/>
                  <a:gd name="connsiteY6" fmla="*/ 3240 h 472347"/>
                  <a:gd name="connsiteX7" fmla="*/ 229791 w 229791"/>
                  <a:gd name="connsiteY7" fmla="*/ 236364 h 472347"/>
                  <a:gd name="connsiteX8" fmla="*/ 132160 w 229791"/>
                  <a:gd name="connsiteY8" fmla="*/ 119802 h 472347"/>
                  <a:gd name="connsiteX9" fmla="*/ 229791 w 229791"/>
                  <a:gd name="connsiteY9" fmla="*/ 3240 h 472347"/>
                  <a:gd name="connsiteX0" fmla="*/ 140494 w 236551"/>
                  <a:gd name="connsiteY0" fmla="*/ 237746 h 472347"/>
                  <a:gd name="connsiteX1" fmla="*/ 226219 w 236551"/>
                  <a:gd name="connsiteY1" fmla="*/ 390855 h 472347"/>
                  <a:gd name="connsiteX2" fmla="*/ 225889 w 236551"/>
                  <a:gd name="connsiteY2" fmla="*/ 472347 h 472347"/>
                  <a:gd name="connsiteX3" fmla="*/ 0 w 236551"/>
                  <a:gd name="connsiteY3" fmla="*/ 472347 h 472347"/>
                  <a:gd name="connsiteX4" fmla="*/ 2382 w 236551"/>
                  <a:gd name="connsiteY4" fmla="*/ 329117 h 472347"/>
                  <a:gd name="connsiteX5" fmla="*/ 140494 w 236551"/>
                  <a:gd name="connsiteY5" fmla="*/ 237746 h 472347"/>
                  <a:gd name="connsiteX6" fmla="*/ 229791 w 236551"/>
                  <a:gd name="connsiteY6" fmla="*/ 3240 h 472347"/>
                  <a:gd name="connsiteX7" fmla="*/ 229791 w 236551"/>
                  <a:gd name="connsiteY7" fmla="*/ 236364 h 472347"/>
                  <a:gd name="connsiteX8" fmla="*/ 132160 w 236551"/>
                  <a:gd name="connsiteY8" fmla="*/ 119802 h 472347"/>
                  <a:gd name="connsiteX9" fmla="*/ 229791 w 236551"/>
                  <a:gd name="connsiteY9" fmla="*/ 3240 h 472347"/>
                  <a:gd name="connsiteX0" fmla="*/ 140494 w 239415"/>
                  <a:gd name="connsiteY0" fmla="*/ 237746 h 472347"/>
                  <a:gd name="connsiteX1" fmla="*/ 226219 w 239415"/>
                  <a:gd name="connsiteY1" fmla="*/ 390855 h 472347"/>
                  <a:gd name="connsiteX2" fmla="*/ 225889 w 239415"/>
                  <a:gd name="connsiteY2" fmla="*/ 472347 h 472347"/>
                  <a:gd name="connsiteX3" fmla="*/ 0 w 239415"/>
                  <a:gd name="connsiteY3" fmla="*/ 472347 h 472347"/>
                  <a:gd name="connsiteX4" fmla="*/ 2382 w 239415"/>
                  <a:gd name="connsiteY4" fmla="*/ 329117 h 472347"/>
                  <a:gd name="connsiteX5" fmla="*/ 140494 w 239415"/>
                  <a:gd name="connsiteY5" fmla="*/ 237746 h 472347"/>
                  <a:gd name="connsiteX6" fmla="*/ 229791 w 239415"/>
                  <a:gd name="connsiteY6" fmla="*/ 3240 h 472347"/>
                  <a:gd name="connsiteX7" fmla="*/ 229791 w 239415"/>
                  <a:gd name="connsiteY7" fmla="*/ 236364 h 472347"/>
                  <a:gd name="connsiteX8" fmla="*/ 132160 w 239415"/>
                  <a:gd name="connsiteY8" fmla="*/ 119802 h 472347"/>
                  <a:gd name="connsiteX9" fmla="*/ 229791 w 239415"/>
                  <a:gd name="connsiteY9" fmla="*/ 3240 h 472347"/>
                  <a:gd name="connsiteX0" fmla="*/ 140494 w 229791"/>
                  <a:gd name="connsiteY0" fmla="*/ 117944 h 352545"/>
                  <a:gd name="connsiteX1" fmla="*/ 226219 w 229791"/>
                  <a:gd name="connsiteY1" fmla="*/ 271053 h 352545"/>
                  <a:gd name="connsiteX2" fmla="*/ 225889 w 229791"/>
                  <a:gd name="connsiteY2" fmla="*/ 352545 h 352545"/>
                  <a:gd name="connsiteX3" fmla="*/ 0 w 229791"/>
                  <a:gd name="connsiteY3" fmla="*/ 352545 h 352545"/>
                  <a:gd name="connsiteX4" fmla="*/ 2382 w 229791"/>
                  <a:gd name="connsiteY4" fmla="*/ 209315 h 352545"/>
                  <a:gd name="connsiteX5" fmla="*/ 140494 w 229791"/>
                  <a:gd name="connsiteY5" fmla="*/ 117944 h 352545"/>
                  <a:gd name="connsiteX6" fmla="*/ 132160 w 229791"/>
                  <a:gd name="connsiteY6" fmla="*/ 0 h 352545"/>
                  <a:gd name="connsiteX7" fmla="*/ 229791 w 229791"/>
                  <a:gd name="connsiteY7" fmla="*/ 116562 h 352545"/>
                  <a:gd name="connsiteX8" fmla="*/ 132160 w 229791"/>
                  <a:gd name="connsiteY8" fmla="*/ 0 h 352545"/>
                  <a:gd name="connsiteX0" fmla="*/ 140494 w 226219"/>
                  <a:gd name="connsiteY0" fmla="*/ 1127 h 235728"/>
                  <a:gd name="connsiteX1" fmla="*/ 226219 w 226219"/>
                  <a:gd name="connsiteY1" fmla="*/ 154236 h 235728"/>
                  <a:gd name="connsiteX2" fmla="*/ 225889 w 226219"/>
                  <a:gd name="connsiteY2" fmla="*/ 235728 h 235728"/>
                  <a:gd name="connsiteX3" fmla="*/ 0 w 226219"/>
                  <a:gd name="connsiteY3" fmla="*/ 235728 h 235728"/>
                  <a:gd name="connsiteX4" fmla="*/ 2382 w 226219"/>
                  <a:gd name="connsiteY4" fmla="*/ 92498 h 235728"/>
                  <a:gd name="connsiteX5" fmla="*/ 140494 w 226219"/>
                  <a:gd name="connsiteY5" fmla="*/ 1127 h 23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19" h="235728">
                    <a:moveTo>
                      <a:pt x="140494" y="1127"/>
                    </a:moveTo>
                    <a:lnTo>
                      <a:pt x="226219" y="154236"/>
                    </a:lnTo>
                    <a:lnTo>
                      <a:pt x="225889" y="235728"/>
                    </a:lnTo>
                    <a:lnTo>
                      <a:pt x="0" y="235728"/>
                    </a:lnTo>
                    <a:lnTo>
                      <a:pt x="2382" y="92498"/>
                    </a:lnTo>
                    <a:cubicBezTo>
                      <a:pt x="25798" y="53398"/>
                      <a:pt x="103188" y="-9162"/>
                      <a:pt x="140494" y="1127"/>
                    </a:cubicBezTo>
                    <a:close/>
                  </a:path>
                </a:pathLst>
              </a:custGeom>
              <a:solidFill>
                <a:srgbClr val="8CC63F"/>
              </a:solidFill>
              <a:ln w="19050" cap="flat" cmpd="sng" algn="ctr">
                <a:noFill/>
                <a:prstDash val="solid"/>
              </a:ln>
              <a:effectLst/>
            </p:spPr>
            <p:txBody>
              <a:bodyPr anchor="ctr"/>
              <a:lstStyle/>
              <a:p>
                <a:pPr algn="ctr" eaLnBrk="1" fontAlgn="auto" hangingPunct="1">
                  <a:spcBef>
                    <a:spcPts val="0"/>
                  </a:spcBef>
                  <a:spcAft>
                    <a:spcPts val="0"/>
                  </a:spcAft>
                  <a:defRPr/>
                </a:pPr>
                <a:endParaRPr lang="en-US" sz="1810" b="1" kern="0" dirty="0">
                  <a:latin typeface="Arial"/>
                  <a:ea typeface="MS PGothic" panose="020B0600070205080204" pitchFamily="34" charset="-128"/>
                </a:endParaRPr>
              </a:p>
            </p:txBody>
          </p:sp>
          <p:sp>
            <p:nvSpPr>
              <p:cNvPr id="174" name="Arc 173">
                <a:extLst>
                  <a:ext uri="{FF2B5EF4-FFF2-40B4-BE49-F238E27FC236}">
                    <a16:creationId xmlns:a16="http://schemas.microsoft.com/office/drawing/2014/main" id="{8FB757DD-465A-7AFB-93A3-ECA248DD8A5B}"/>
                  </a:ext>
                </a:extLst>
              </p:cNvPr>
              <p:cNvSpPr/>
              <p:nvPr/>
            </p:nvSpPr>
            <p:spPr bwMode="auto">
              <a:xfrm flipH="1">
                <a:off x="2252351" y="4008438"/>
                <a:ext cx="142647" cy="180976"/>
              </a:xfrm>
              <a:prstGeom prst="arc">
                <a:avLst>
                  <a:gd name="adj1" fmla="val 16200000"/>
                  <a:gd name="adj2" fmla="val 5512674"/>
                </a:avLst>
              </a:prstGeom>
              <a:solidFill>
                <a:srgbClr val="8CC63F"/>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sz="1200">
                  <a:solidFill>
                    <a:srgbClr val="000000"/>
                  </a:solidFill>
                  <a:latin typeface="Arial"/>
                </a:endParaRPr>
              </a:p>
            </p:txBody>
          </p:sp>
        </p:grpSp>
      </p:grpSp>
      <p:grpSp>
        <p:nvGrpSpPr>
          <p:cNvPr id="21520" name="Group 8">
            <a:extLst>
              <a:ext uri="{FF2B5EF4-FFF2-40B4-BE49-F238E27FC236}">
                <a16:creationId xmlns:a16="http://schemas.microsoft.com/office/drawing/2014/main" id="{3F6138F5-EE21-AABD-BCA2-C6822C56886B}"/>
              </a:ext>
            </a:extLst>
          </p:cNvPr>
          <p:cNvGrpSpPr>
            <a:grpSpLocks/>
          </p:cNvGrpSpPr>
          <p:nvPr/>
        </p:nvGrpSpPr>
        <p:grpSpPr bwMode="auto">
          <a:xfrm>
            <a:off x="7340601" y="2514600"/>
            <a:ext cx="2792413" cy="1895326"/>
            <a:chOff x="5816600" y="2474554"/>
            <a:chExt cx="2792413" cy="1895015"/>
          </a:xfrm>
        </p:grpSpPr>
        <p:sp>
          <p:nvSpPr>
            <p:cNvPr id="54" name="TextBox 53">
              <a:extLst>
                <a:ext uri="{FF2B5EF4-FFF2-40B4-BE49-F238E27FC236}">
                  <a16:creationId xmlns:a16="http://schemas.microsoft.com/office/drawing/2014/main" id="{0B17670F-A3FD-C7D9-374C-1698D0EBD7AD}"/>
                </a:ext>
              </a:extLst>
            </p:cNvPr>
            <p:cNvSpPr txBox="1"/>
            <p:nvPr/>
          </p:nvSpPr>
          <p:spPr bwMode="auto">
            <a:xfrm>
              <a:off x="6246813" y="3034850"/>
              <a:ext cx="1930400" cy="1015833"/>
            </a:xfrm>
            <a:prstGeom prst="rect">
              <a:avLst/>
            </a:prstGeom>
            <a:noFill/>
          </p:spPr>
          <p:txBody>
            <a:bodyPr anchor="ctr">
              <a:spAutoFit/>
            </a:bodyPr>
            <a:lstStyle/>
            <a:p>
              <a:pPr algn="ctr" eaLnBrk="1" hangingPunct="1">
                <a:defRPr/>
              </a:pPr>
              <a:r>
                <a:rPr lang="en-US" sz="6000" b="1" cap="all" dirty="0">
                  <a:solidFill>
                    <a:srgbClr val="FFFFFF"/>
                  </a:solidFill>
                  <a:latin typeface="Arial Narrow" pitchFamily="34" charset="0"/>
                  <a:ea typeface="MS PGothic" panose="020B0600070205080204" pitchFamily="34" charset="-128"/>
                </a:rPr>
                <a:t>69</a:t>
              </a:r>
              <a:r>
                <a:rPr lang="en-US" sz="3600" b="1" cap="all" baseline="75000" dirty="0">
                  <a:solidFill>
                    <a:srgbClr val="FFFFFF"/>
                  </a:solidFill>
                  <a:latin typeface="Arial Narrow" pitchFamily="34" charset="0"/>
                  <a:ea typeface="MS PGothic" panose="020B0600070205080204" pitchFamily="34" charset="-128"/>
                </a:rPr>
                <a:t>%</a:t>
              </a:r>
            </a:p>
          </p:txBody>
        </p:sp>
        <p:sp>
          <p:nvSpPr>
            <p:cNvPr id="21522" name="TextBox 12">
              <a:extLst>
                <a:ext uri="{FF2B5EF4-FFF2-40B4-BE49-F238E27FC236}">
                  <a16:creationId xmlns:a16="http://schemas.microsoft.com/office/drawing/2014/main" id="{9998D6A0-0890-A44A-4CB5-996FB88389C0}"/>
                </a:ext>
              </a:extLst>
            </p:cNvPr>
            <p:cNvSpPr txBox="1">
              <a:spLocks noChangeArrowheads="1"/>
            </p:cNvSpPr>
            <p:nvPr/>
          </p:nvSpPr>
          <p:spPr bwMode="auto">
            <a:xfrm>
              <a:off x="5816600" y="3907980"/>
              <a:ext cx="2792413" cy="46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1200">
                  <a:solidFill>
                    <a:schemeClr val="tx1"/>
                  </a:solidFill>
                  <a:latin typeface="Arial" panose="020B0604020202020204" pitchFamily="34" charset="0"/>
                  <a:ea typeface="MS PGothic" panose="020B0600070205080204" pitchFamily="34" charset="-128"/>
                </a:defRPr>
              </a:lvl1pPr>
              <a:lvl2pPr marL="742950" indent="-285750" eaLnBrk="0" hangingPunct="0">
                <a:defRPr sz="1200">
                  <a:solidFill>
                    <a:schemeClr val="tx1"/>
                  </a:solidFill>
                  <a:latin typeface="Arial" panose="020B0604020202020204" pitchFamily="34" charset="0"/>
                  <a:ea typeface="MS PGothic" panose="020B0600070205080204" pitchFamily="34" charset="-128"/>
                </a:defRPr>
              </a:lvl2pPr>
              <a:lvl3pPr marL="1143000" indent="-228600" eaLnBrk="0" hangingPunct="0">
                <a:defRPr sz="1200">
                  <a:solidFill>
                    <a:schemeClr val="tx1"/>
                  </a:solidFill>
                  <a:latin typeface="Arial" panose="020B0604020202020204" pitchFamily="34" charset="0"/>
                  <a:ea typeface="MS PGothic" panose="020B0600070205080204" pitchFamily="34" charset="-128"/>
                </a:defRPr>
              </a:lvl3pPr>
              <a:lvl4pPr marL="1600200" indent="-228600" eaLnBrk="0" hangingPunct="0">
                <a:defRPr sz="1200">
                  <a:solidFill>
                    <a:schemeClr val="tx1"/>
                  </a:solidFill>
                  <a:latin typeface="Arial" panose="020B0604020202020204" pitchFamily="34" charset="0"/>
                  <a:ea typeface="MS PGothic" panose="020B0600070205080204" pitchFamily="34" charset="-128"/>
                </a:defRPr>
              </a:lvl4pPr>
              <a:lvl5pPr marL="2057400" indent="-228600" eaLnBrk="0" hangingPunct="0">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2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1">
                  <a:solidFill>
                    <a:srgbClr val="FFFFFF"/>
                  </a:solidFill>
                  <a:cs typeface="+mn-cs"/>
                </a:rPr>
                <a:t>outperform</a:t>
              </a:r>
              <a:br>
                <a:rPr lang="en-US" altLang="en-US" b="1">
                  <a:solidFill>
                    <a:srgbClr val="FFFFFF"/>
                  </a:solidFill>
                  <a:cs typeface="+mn-cs"/>
                </a:rPr>
              </a:br>
              <a:r>
                <a:rPr lang="en-US" altLang="en-US" b="1">
                  <a:solidFill>
                    <a:srgbClr val="FFFFFF"/>
                  </a:solidFill>
                  <a:cs typeface="+mn-cs"/>
                </a:rPr>
                <a:t>those who don</a:t>
              </a:r>
              <a:r>
                <a:rPr lang="ja-JP" altLang="en-US" b="1">
                  <a:solidFill>
                    <a:srgbClr val="FFFFFF"/>
                  </a:solidFill>
                  <a:cs typeface="+mn-cs"/>
                </a:rPr>
                <a:t>’</a:t>
              </a:r>
              <a:r>
                <a:rPr lang="en-US" altLang="ja-JP" b="1">
                  <a:solidFill>
                    <a:srgbClr val="FFFFFF"/>
                  </a:solidFill>
                  <a:cs typeface="+mn-cs"/>
                </a:rPr>
                <a:t>t</a:t>
              </a:r>
              <a:endParaRPr lang="nl-NL" altLang="en-US" b="1">
                <a:solidFill>
                  <a:srgbClr val="FFFFFF"/>
                </a:solidFill>
                <a:cs typeface="+mn-cs"/>
              </a:endParaRPr>
            </a:p>
          </p:txBody>
        </p:sp>
        <p:sp>
          <p:nvSpPr>
            <p:cNvPr id="58" name="TextBox 12">
              <a:extLst>
                <a:ext uri="{FF2B5EF4-FFF2-40B4-BE49-F238E27FC236}">
                  <a16:creationId xmlns:a16="http://schemas.microsoft.com/office/drawing/2014/main" id="{723ACD8D-3816-35DF-91F5-AFFC1BCF00EC}"/>
                </a:ext>
              </a:extLst>
            </p:cNvPr>
            <p:cNvSpPr txBox="1">
              <a:spLocks noChangeArrowheads="1"/>
            </p:cNvSpPr>
            <p:nvPr/>
          </p:nvSpPr>
          <p:spPr bwMode="auto">
            <a:xfrm>
              <a:off x="5816600" y="2474554"/>
              <a:ext cx="2792413" cy="738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b="1" i="1" kern="0" dirty="0">
                  <a:solidFill>
                    <a:srgbClr val="FFFFFF"/>
                  </a:solidFill>
                  <a:latin typeface="Arial" charset="0"/>
                  <a:ea typeface="MS PGothic" panose="020B0600070205080204" pitchFamily="34" charset="-128"/>
                  <a:cs typeface="Arial"/>
                </a:rPr>
                <a:t>of those who</a:t>
              </a:r>
              <a:br>
                <a:rPr lang="en-US" b="1" i="1" kern="0" dirty="0">
                  <a:solidFill>
                    <a:srgbClr val="FFFFFF"/>
                  </a:solidFill>
                  <a:latin typeface="Arial" charset="0"/>
                  <a:ea typeface="MS PGothic" panose="020B0600070205080204" pitchFamily="34" charset="-128"/>
                  <a:cs typeface="Arial"/>
                </a:rPr>
              </a:br>
              <a:r>
                <a:rPr lang="en-US" b="1" i="1" kern="0" dirty="0">
                  <a:solidFill>
                    <a:srgbClr val="FFFFFF"/>
                  </a:solidFill>
                  <a:latin typeface="Arial" charset="0"/>
                  <a:ea typeface="MS PGothic" panose="020B0600070205080204" pitchFamily="34" charset="-128"/>
                  <a:cs typeface="Arial"/>
                </a:rPr>
                <a:t>leverage software</a:t>
              </a:r>
              <a:br>
                <a:rPr lang="en-US" b="1" i="1" kern="0" dirty="0">
                  <a:solidFill>
                    <a:srgbClr val="FFFFFF"/>
                  </a:solidFill>
                  <a:latin typeface="Arial" charset="0"/>
                  <a:ea typeface="MS PGothic" panose="020B0600070205080204" pitchFamily="34" charset="-128"/>
                  <a:cs typeface="Arial"/>
                </a:rPr>
              </a:br>
              <a:r>
                <a:rPr lang="en-US" b="1" i="1" kern="0" dirty="0">
                  <a:solidFill>
                    <a:srgbClr val="FFFFFF"/>
                  </a:solidFill>
                  <a:latin typeface="Arial" charset="0"/>
                  <a:ea typeface="MS PGothic" panose="020B0600070205080204" pitchFamily="34" charset="-128"/>
                  <a:cs typeface="Arial"/>
                </a:rPr>
                <a:t>delivery today</a:t>
              </a:r>
              <a:endParaRPr lang="nl-NL" sz="1200" b="1" kern="0" dirty="0">
                <a:solidFill>
                  <a:srgbClr val="FFFFFF"/>
                </a:solidFill>
                <a:latin typeface="Arial" charset="0"/>
                <a:ea typeface="MS PGothic" panose="020B0600070205080204" pitchFamily="34" charset="-128"/>
                <a:cs typeface="Arial"/>
              </a:endParaRPr>
            </a:p>
          </p:txBody>
        </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Placeholder 1">
            <a:extLst>
              <a:ext uri="{FF2B5EF4-FFF2-40B4-BE49-F238E27FC236}">
                <a16:creationId xmlns:a16="http://schemas.microsoft.com/office/drawing/2014/main" id="{1D71B586-7A98-418D-F691-04C2F7515E11}"/>
              </a:ext>
            </a:extLst>
          </p:cNvPr>
          <p:cNvSpPr>
            <a:spLocks noGrp="1"/>
          </p:cNvSpPr>
          <p:nvPr>
            <p:ph type="body" sz="half" idx="2"/>
          </p:nvPr>
        </p:nvSpPr>
        <p:spPr>
          <a:xfrm>
            <a:off x="791634" y="6172201"/>
            <a:ext cx="10608733" cy="165100"/>
          </a:xfrm>
        </p:spPr>
        <p:txBody>
          <a:bodyPr/>
          <a:lstStyle/>
          <a:p>
            <a:pPr>
              <a:spcAft>
                <a:spcPct val="0"/>
              </a:spcAft>
            </a:pPr>
            <a:endParaRPr lang="en-US" altLang="en-US"/>
          </a:p>
        </p:txBody>
      </p:sp>
      <p:sp>
        <p:nvSpPr>
          <p:cNvPr id="58371" name="Picture Placeholder 2">
            <a:extLst>
              <a:ext uri="{FF2B5EF4-FFF2-40B4-BE49-F238E27FC236}">
                <a16:creationId xmlns:a16="http://schemas.microsoft.com/office/drawing/2014/main" id="{E9FE90CF-311D-FC4F-F06C-2F1890AC8EC3}"/>
              </a:ext>
            </a:extLst>
          </p:cNvPr>
          <p:cNvSpPr>
            <a:spLocks noGrp="1" noTextEdit="1"/>
          </p:cNvSpPr>
          <p:nvPr>
            <p:ph type="pic" sz="quarter" idx="10"/>
          </p:nvPr>
        </p:nvSpPr>
        <p:spPr>
          <a:xfrm>
            <a:off x="791634" y="1498600"/>
            <a:ext cx="10606617" cy="4267200"/>
          </a:xfrm>
        </p:spPr>
        <p:txBody>
          <a:bodyPr/>
          <a:lstStyle/>
          <a:p>
            <a:endParaRPr lang="en-US"/>
          </a:p>
        </p:txBody>
      </p:sp>
      <p:pic>
        <p:nvPicPr>
          <p:cNvPr id="58372" name="Picture 5">
            <a:extLst>
              <a:ext uri="{FF2B5EF4-FFF2-40B4-BE49-F238E27FC236}">
                <a16:creationId xmlns:a16="http://schemas.microsoft.com/office/drawing/2014/main" id="{D11E980F-BCD0-F5B3-25F9-1B9A684692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Content">
            <a:extLst>
              <a:ext uri="{FF2B5EF4-FFF2-40B4-BE49-F238E27FC236}">
                <a16:creationId xmlns:a16="http://schemas.microsoft.com/office/drawing/2014/main" id="{F7806CC9-7229-8608-3110-3491F88EA352}"/>
              </a:ext>
            </a:extLst>
          </p:cNvPr>
          <p:cNvSpPr>
            <a:spLocks noGrp="1"/>
          </p:cNvSpPr>
          <p:nvPr>
            <p:ph type="title"/>
          </p:nvPr>
        </p:nvSpPr>
        <p:spPr>
          <a:xfrm>
            <a:off x="912285" y="1244600"/>
            <a:ext cx="10966449" cy="590996"/>
          </a:xfrm>
        </p:spPr>
        <p:txBody>
          <a:bodyPr/>
          <a:lstStyle/>
          <a:p>
            <a:pPr>
              <a:spcAft>
                <a:spcPts val="800"/>
              </a:spcAft>
            </a:pPr>
            <a:r>
              <a:rPr lang="en-US" altLang="en-US">
                <a:solidFill>
                  <a:schemeClr val="bg1"/>
                </a:solidFill>
              </a:rPr>
              <a:t>Yes, you want speed . . .</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Placeholder 1">
            <a:extLst>
              <a:ext uri="{FF2B5EF4-FFF2-40B4-BE49-F238E27FC236}">
                <a16:creationId xmlns:a16="http://schemas.microsoft.com/office/drawing/2014/main" id="{A51ABF6B-7FD6-627C-5413-B14DBE3EA1C0}"/>
              </a:ext>
            </a:extLst>
          </p:cNvPr>
          <p:cNvSpPr>
            <a:spLocks noGrp="1"/>
          </p:cNvSpPr>
          <p:nvPr>
            <p:ph type="body" sz="half" idx="2"/>
          </p:nvPr>
        </p:nvSpPr>
        <p:spPr>
          <a:xfrm>
            <a:off x="791634" y="6172201"/>
            <a:ext cx="10608733" cy="165100"/>
          </a:xfrm>
        </p:spPr>
        <p:txBody>
          <a:bodyPr/>
          <a:lstStyle/>
          <a:p>
            <a:pPr>
              <a:spcAft>
                <a:spcPct val="0"/>
              </a:spcAft>
            </a:pPr>
            <a:endParaRPr lang="en-GB" altLang="en-US"/>
          </a:p>
        </p:txBody>
      </p:sp>
      <p:sp>
        <p:nvSpPr>
          <p:cNvPr id="59395" name="Title 2">
            <a:extLst>
              <a:ext uri="{FF2B5EF4-FFF2-40B4-BE49-F238E27FC236}">
                <a16:creationId xmlns:a16="http://schemas.microsoft.com/office/drawing/2014/main" id="{2103BE17-B992-5F8A-62F0-DE037292A1ED}"/>
              </a:ext>
            </a:extLst>
          </p:cNvPr>
          <p:cNvSpPr>
            <a:spLocks noGrp="1"/>
          </p:cNvSpPr>
          <p:nvPr>
            <p:ph type="title"/>
          </p:nvPr>
        </p:nvSpPr>
        <p:spPr>
          <a:xfrm>
            <a:off x="791634" y="3018367"/>
            <a:ext cx="10608733" cy="821267"/>
          </a:xfrm>
        </p:spPr>
        <p:txBody>
          <a:bodyPr/>
          <a:lstStyle/>
          <a:p>
            <a:endParaRPr lang="en-US" altLang="en-US"/>
          </a:p>
        </p:txBody>
      </p:sp>
      <p:pic>
        <p:nvPicPr>
          <p:cNvPr id="59396" name="Picture 3">
            <a:extLst>
              <a:ext uri="{FF2B5EF4-FFF2-40B4-BE49-F238E27FC236}">
                <a16:creationId xmlns:a16="http://schemas.microsoft.com/office/drawing/2014/main" id="{D20BB9C0-FD57-A2A6-5718-5F6672DDD3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 Placeholder 4">
            <a:extLst>
              <a:ext uri="{FF2B5EF4-FFF2-40B4-BE49-F238E27FC236}">
                <a16:creationId xmlns:a16="http://schemas.microsoft.com/office/drawing/2014/main" id="{D1730CB8-FD5C-C7C2-15B1-F7DFC39CEA8F}"/>
              </a:ext>
            </a:extLst>
          </p:cNvPr>
          <p:cNvSpPr txBox="1">
            <a:spLocks/>
          </p:cNvSpPr>
          <p:nvPr/>
        </p:nvSpPr>
        <p:spPr bwMode="auto">
          <a:xfrm>
            <a:off x="7876117" y="3710518"/>
            <a:ext cx="431588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273050" algn="l"/>
                <a:tab pos="822325" algn="l"/>
                <a:tab pos="1206500" algn="l"/>
                <a:tab pos="1462088" algn="l"/>
              </a:tabLst>
              <a:defRPr>
                <a:solidFill>
                  <a:schemeClr val="tx1"/>
                </a:solidFill>
                <a:latin typeface="Arial" panose="020B0604020202020204" pitchFamily="34" charset="0"/>
              </a:defRPr>
            </a:lvl1pPr>
            <a:lvl2pPr marL="742950" indent="-285750">
              <a:tabLst>
                <a:tab pos="273050" algn="l"/>
                <a:tab pos="822325" algn="l"/>
                <a:tab pos="1206500" algn="l"/>
                <a:tab pos="1462088" algn="l"/>
              </a:tabLst>
              <a:defRPr>
                <a:solidFill>
                  <a:schemeClr val="tx1"/>
                </a:solidFill>
                <a:latin typeface="Arial" panose="020B0604020202020204" pitchFamily="34" charset="0"/>
              </a:defRPr>
            </a:lvl2pPr>
            <a:lvl3pPr marL="1143000" indent="-228600">
              <a:tabLst>
                <a:tab pos="273050" algn="l"/>
                <a:tab pos="822325" algn="l"/>
                <a:tab pos="1206500" algn="l"/>
                <a:tab pos="1462088" algn="l"/>
              </a:tabLst>
              <a:defRPr>
                <a:solidFill>
                  <a:schemeClr val="tx1"/>
                </a:solidFill>
                <a:latin typeface="Arial" panose="020B0604020202020204" pitchFamily="34" charset="0"/>
              </a:defRPr>
            </a:lvl3pPr>
            <a:lvl4pPr marL="1600200" indent="-228600">
              <a:tabLst>
                <a:tab pos="273050" algn="l"/>
                <a:tab pos="822325" algn="l"/>
                <a:tab pos="1206500" algn="l"/>
                <a:tab pos="1462088" algn="l"/>
              </a:tabLst>
              <a:defRPr>
                <a:solidFill>
                  <a:schemeClr val="tx1"/>
                </a:solidFill>
                <a:latin typeface="Arial" panose="020B0604020202020204" pitchFamily="34" charset="0"/>
              </a:defRPr>
            </a:lvl4pPr>
            <a:lvl5pPr marL="2057400" indent="-228600">
              <a:tabLst>
                <a:tab pos="273050" algn="l"/>
                <a:tab pos="822325" algn="l"/>
                <a:tab pos="1206500" algn="l"/>
                <a:tab pos="1462088" algn="l"/>
              </a:tabLst>
              <a:defRPr>
                <a:solidFill>
                  <a:schemeClr val="tx1"/>
                </a:solidFill>
                <a:latin typeface="Arial" panose="020B0604020202020204" pitchFamily="34" charset="0"/>
              </a:defRPr>
            </a:lvl5pPr>
            <a:lvl6pPr marL="2514600" indent="-228600" fontAlgn="base">
              <a:spcBef>
                <a:spcPct val="0"/>
              </a:spcBef>
              <a:spcAft>
                <a:spcPct val="0"/>
              </a:spcAft>
              <a:tabLst>
                <a:tab pos="273050" algn="l"/>
                <a:tab pos="822325" algn="l"/>
                <a:tab pos="1206500" algn="l"/>
                <a:tab pos="1462088" algn="l"/>
              </a:tabLst>
              <a:defRPr>
                <a:solidFill>
                  <a:schemeClr val="tx1"/>
                </a:solidFill>
                <a:latin typeface="Arial" panose="020B0604020202020204" pitchFamily="34" charset="0"/>
              </a:defRPr>
            </a:lvl6pPr>
            <a:lvl7pPr marL="2971800" indent="-228600" fontAlgn="base">
              <a:spcBef>
                <a:spcPct val="0"/>
              </a:spcBef>
              <a:spcAft>
                <a:spcPct val="0"/>
              </a:spcAft>
              <a:tabLst>
                <a:tab pos="273050" algn="l"/>
                <a:tab pos="822325" algn="l"/>
                <a:tab pos="1206500" algn="l"/>
                <a:tab pos="1462088" algn="l"/>
              </a:tabLst>
              <a:defRPr>
                <a:solidFill>
                  <a:schemeClr val="tx1"/>
                </a:solidFill>
                <a:latin typeface="Arial" panose="020B0604020202020204" pitchFamily="34" charset="0"/>
              </a:defRPr>
            </a:lvl7pPr>
            <a:lvl8pPr marL="3429000" indent="-228600" fontAlgn="base">
              <a:spcBef>
                <a:spcPct val="0"/>
              </a:spcBef>
              <a:spcAft>
                <a:spcPct val="0"/>
              </a:spcAft>
              <a:tabLst>
                <a:tab pos="273050" algn="l"/>
                <a:tab pos="822325" algn="l"/>
                <a:tab pos="1206500" algn="l"/>
                <a:tab pos="1462088" algn="l"/>
              </a:tabLst>
              <a:defRPr>
                <a:solidFill>
                  <a:schemeClr val="tx1"/>
                </a:solidFill>
                <a:latin typeface="Arial" panose="020B0604020202020204" pitchFamily="34" charset="0"/>
              </a:defRPr>
            </a:lvl8pPr>
            <a:lvl9pPr marL="3886200" indent="-228600" fontAlgn="base">
              <a:spcBef>
                <a:spcPct val="0"/>
              </a:spcBef>
              <a:spcAft>
                <a:spcPct val="0"/>
              </a:spcAft>
              <a:tabLst>
                <a:tab pos="273050" algn="l"/>
                <a:tab pos="822325" algn="l"/>
                <a:tab pos="1206500" algn="l"/>
                <a:tab pos="1462088" algn="l"/>
              </a:tabLst>
              <a:defRPr>
                <a:solidFill>
                  <a:schemeClr val="tx1"/>
                </a:solidFill>
                <a:latin typeface="Arial" panose="020B0604020202020204" pitchFamily="34" charset="0"/>
              </a:defRPr>
            </a:lvl9pPr>
          </a:lstStyle>
          <a:p>
            <a:pPr defTabSz="1219170" eaLnBrk="1" hangingPunct="1">
              <a:spcBef>
                <a:spcPts val="1333"/>
              </a:spcBef>
              <a:spcAft>
                <a:spcPts val="667"/>
              </a:spcAft>
              <a:buClr>
                <a:srgbClr val="666666"/>
              </a:buClr>
              <a:buSzPct val="100000"/>
              <a:tabLst>
                <a:tab pos="364058" algn="l"/>
                <a:tab pos="1096406" algn="l"/>
                <a:tab pos="1608626" algn="l"/>
                <a:tab pos="1949402" algn="l"/>
              </a:tabLst>
            </a:pPr>
            <a:r>
              <a:rPr lang="en-US" altLang="en-US" sz="4267" b="1">
                <a:solidFill>
                  <a:srgbClr val="FFFFFF"/>
                </a:solidFill>
              </a:rPr>
              <a:t>What you really want is quality at speed!</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vert="horz" lIns="91440" tIns="45720" rIns="91440" bIns="45720" rtlCol="0" anchor="ctr"/>
          <a:lstStyle>
            <a:defPPr>
              <a:defRPr lang="en-US"/>
            </a:defPPr>
            <a:lvl1pPr algn="l" rtl="0" eaLnBrk="0" fontAlgn="base" hangingPunct="0">
              <a:spcBef>
                <a:spcPct val="0"/>
              </a:spcBef>
              <a:spcAft>
                <a:spcPct val="0"/>
              </a:spcAft>
              <a:defRPr sz="1200" kern="1200" cap="none" spc="0" baseline="0">
                <a:solidFill>
                  <a:schemeClr val="tx1">
                    <a:tint val="75000"/>
                  </a:schemeClr>
                </a:solidFill>
                <a:latin typeface="+mn-lt"/>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85DDD19-72FE-40A1-BC3E-3220E2AE264F}" type="datetime1">
              <a:rPr lang="en-US" smtClean="0"/>
              <a:pPr marL="0" marR="0" lvl="0" indent="0" algn="l" defTabSz="914400" rtl="0" eaLnBrk="1" fontAlgn="auto" latinLnBrk="0" hangingPunct="1">
                <a:lnSpc>
                  <a:spcPct val="100000"/>
                </a:lnSpc>
                <a:spcBef>
                  <a:spcPts val="0"/>
                </a:spcBef>
                <a:spcAft>
                  <a:spcPts val="0"/>
                </a:spcAft>
                <a:buClrTx/>
                <a:buSzTx/>
                <a:buFontTx/>
                <a:buNone/>
                <a:tabLst/>
                <a:defRPr/>
              </a:pPr>
              <a:t>3/4/2024</a:t>
            </a:fld>
            <a:endParaRPr kumimoji="0" lang="en-US" sz="1200" b="0" i="0" u="none" strike="noStrike" kern="1200" cap="none" spc="0" normalizeH="0" baseline="0" noProof="0" dirty="0">
              <a:ln>
                <a:noFill/>
              </a:ln>
              <a:solidFill>
                <a:srgbClr val="808080"/>
              </a:solidFill>
              <a:effectLst/>
              <a:uLnTx/>
              <a:uFillTx/>
              <a:latin typeface="Avenir Next LT Pro"/>
              <a:ea typeface="+mn-ea"/>
              <a:cs typeface="+mn-cs"/>
            </a:endParaRPr>
          </a:p>
        </p:txBody>
      </p:sp>
      <p:sp>
        <p:nvSpPr>
          <p:cNvPr id="20" name="Slide Number Placeholder 4">
            <a:extLst>
              <a:ext uri="{FF2B5EF4-FFF2-40B4-BE49-F238E27FC236}">
                <a16:creationId xmlns:a16="http://schemas.microsoft.com/office/drawing/2014/main" id="{A29E928C-DBAF-4398-851F-508B95EDC52B}"/>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0DEDECC-2841-49D5-A24E-F96AA3C88BF7}"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srgbClr val="000000">
                  <a:tint val="75000"/>
                </a:srgbClr>
              </a:solidFill>
              <a:effectLst/>
              <a:uLnTx/>
              <a:uFillTx/>
              <a:latin typeface="Avenir Next LT Pro"/>
              <a:ea typeface="+mn-ea"/>
              <a:cs typeface="+mn-cs"/>
            </a:endParaRPr>
          </a:p>
        </p:txBody>
      </p:sp>
      <p:pic>
        <p:nvPicPr>
          <p:cNvPr id="12" name="Picture 11">
            <a:extLst>
              <a:ext uri="{FF2B5EF4-FFF2-40B4-BE49-F238E27FC236}">
                <a16:creationId xmlns:a16="http://schemas.microsoft.com/office/drawing/2014/main" id="{B9CCC004-AB49-4AA3-9754-2F852029DDAD}"/>
              </a:ext>
            </a:extLst>
          </p:cNvPr>
          <p:cNvPicPr>
            <a:picLocks noChangeAspect="1"/>
          </p:cNvPicPr>
          <p:nvPr/>
        </p:nvPicPr>
        <p:blipFill>
          <a:blip r:embed="rId3"/>
          <a:stretch>
            <a:fillRect/>
          </a:stretch>
        </p:blipFill>
        <p:spPr>
          <a:xfrm>
            <a:off x="1641422" y="814388"/>
            <a:ext cx="8909155" cy="5064918"/>
          </a:xfrm>
          <a:prstGeom prst="rect">
            <a:avLst/>
          </a:prstGeom>
        </p:spPr>
      </p:pic>
      <p:sp>
        <p:nvSpPr>
          <p:cNvPr id="14" name="TextBox 13">
            <a:extLst>
              <a:ext uri="{FF2B5EF4-FFF2-40B4-BE49-F238E27FC236}">
                <a16:creationId xmlns:a16="http://schemas.microsoft.com/office/drawing/2014/main" id="{1E0BD45C-E133-44AB-85CA-2AB6B6D8FF22}"/>
              </a:ext>
            </a:extLst>
          </p:cNvPr>
          <p:cNvSpPr txBox="1"/>
          <p:nvPr/>
        </p:nvSpPr>
        <p:spPr>
          <a:xfrm>
            <a:off x="0" y="0"/>
            <a:ext cx="1107996" cy="6858000"/>
          </a:xfrm>
          <a:prstGeom prst="rect">
            <a:avLst/>
          </a:prstGeom>
          <a:solidFill>
            <a:schemeClr val="tx1">
              <a:lumMod val="65000"/>
              <a:lumOff val="35000"/>
            </a:schemeClr>
          </a:solid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venir Next LT Pro"/>
                <a:ea typeface="+mn-ea"/>
                <a:cs typeface="+mn-cs"/>
              </a:rPr>
              <a:t>Development</a:t>
            </a:r>
          </a:p>
        </p:txBody>
      </p:sp>
      <p:sp>
        <p:nvSpPr>
          <p:cNvPr id="16" name="TextBox 15">
            <a:extLst>
              <a:ext uri="{FF2B5EF4-FFF2-40B4-BE49-F238E27FC236}">
                <a16:creationId xmlns:a16="http://schemas.microsoft.com/office/drawing/2014/main" id="{3B97C31C-2CD4-4AAB-8DC9-17DF11D042BF}"/>
              </a:ext>
            </a:extLst>
          </p:cNvPr>
          <p:cNvSpPr txBox="1"/>
          <p:nvPr/>
        </p:nvSpPr>
        <p:spPr>
          <a:xfrm>
            <a:off x="11084004" y="0"/>
            <a:ext cx="1107996" cy="6858000"/>
          </a:xfrm>
          <a:prstGeom prst="rect">
            <a:avLst/>
          </a:prstGeom>
          <a:solidFill>
            <a:schemeClr val="tx1">
              <a:lumMod val="65000"/>
              <a:lumOff val="35000"/>
            </a:schemeClr>
          </a:solidFill>
        </p:spPr>
        <p:txBody>
          <a:bodyPr vert="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Avenir Next LT Pro"/>
                <a:ea typeface="+mn-ea"/>
                <a:cs typeface="+mn-cs"/>
              </a:rPr>
              <a:t>Operations</a:t>
            </a:r>
          </a:p>
        </p:txBody>
      </p:sp>
    </p:spTree>
    <p:extLst>
      <p:ext uri="{BB962C8B-B14F-4D97-AF65-F5344CB8AC3E}">
        <p14:creationId xmlns:p14="http://schemas.microsoft.com/office/powerpoint/2010/main" val="1948894174"/>
      </p:ext>
    </p:extLst>
  </p:cSld>
  <p:clrMapOvr>
    <a:masterClrMapping/>
  </p:clrMapOvr>
  <mc:AlternateContent xmlns:mc="http://schemas.openxmlformats.org/markup-compatibility/2006" xmlns:p14="http://schemas.microsoft.com/office/powerpoint/2010/main">
    <mc:Choice Requires="p14">
      <p:transition p14:dur="10" advClick="0" advTm="50608"/>
    </mc:Choice>
    <mc:Fallback xmlns="">
      <p:transition advClick="0" advTm="5060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F7D0-A17E-E1EA-ADE5-FF1AF743B667}"/>
              </a:ext>
            </a:extLst>
          </p:cNvPr>
          <p:cNvSpPr>
            <a:spLocks noGrp="1"/>
          </p:cNvSpPr>
          <p:nvPr>
            <p:ph type="title"/>
          </p:nvPr>
        </p:nvSpPr>
        <p:spPr/>
        <p:txBody>
          <a:bodyPr wrap="square" anchor="t">
            <a:normAutofit/>
          </a:bodyPr>
          <a:lstStyle/>
          <a:p>
            <a:r>
              <a:rPr lang="en-US" sz="4100" dirty="0">
                <a:solidFill>
                  <a:schemeClr val="tx1"/>
                </a:solidFill>
              </a:rPr>
              <a:t>What are the Features of DevOps Implementation?</a:t>
            </a:r>
          </a:p>
        </p:txBody>
      </p:sp>
      <p:sp>
        <p:nvSpPr>
          <p:cNvPr id="3" name="Content Placeholder 2">
            <a:extLst>
              <a:ext uri="{FF2B5EF4-FFF2-40B4-BE49-F238E27FC236}">
                <a16:creationId xmlns:a16="http://schemas.microsoft.com/office/drawing/2014/main" id="{D846AE94-2E1E-7DEA-F3DF-9310B703E441}"/>
              </a:ext>
            </a:extLst>
          </p:cNvPr>
          <p:cNvSpPr>
            <a:spLocks noGrp="1"/>
          </p:cNvSpPr>
          <p:nvPr>
            <p:ph type="body" sz="quarter" idx="10"/>
          </p:nvPr>
        </p:nvSpPr>
        <p:spPr>
          <a:xfrm>
            <a:off x="269241" y="1189176"/>
            <a:ext cx="5378450" cy="4297362"/>
          </a:xfrm>
        </p:spPr>
        <p:txBody>
          <a:bodyPr wrap="square">
            <a:normAutofit/>
          </a:bodyPr>
          <a:lstStyle/>
          <a:p>
            <a:r>
              <a:rPr lang="en-US" sz="2200" b="1" i="1" dirty="0">
                <a:solidFill>
                  <a:schemeClr val="tx1"/>
                </a:solidFill>
                <a:effectLst/>
              </a:rPr>
              <a:t>“DevOps is not a goal but a never-ending process of continual improvement.”</a:t>
            </a:r>
          </a:p>
          <a:p>
            <a:endParaRPr lang="en-US" sz="1200" b="1" i="1" dirty="0">
              <a:solidFill>
                <a:schemeClr val="tx1"/>
              </a:solidFill>
              <a:effectLst/>
            </a:endParaRPr>
          </a:p>
          <a:p>
            <a:r>
              <a:rPr kumimoji="0" lang="en-US" sz="2200" b="0" i="0" u="none" strike="noStrike" kern="1200" cap="none" spc="0" normalizeH="0" baseline="0" noProof="0" dirty="0">
                <a:ln>
                  <a:noFill/>
                </a:ln>
                <a:solidFill>
                  <a:schemeClr val="tx1"/>
                </a:solidFill>
                <a:effectLst/>
                <a:uLnTx/>
                <a:uFillTx/>
              </a:rPr>
              <a:t>The DevOps offer continuous integration and continuous delivery </a:t>
            </a:r>
            <a:r>
              <a:rPr kumimoji="0" lang="en-US" sz="2200" b="1" i="0" u="none" strike="noStrike" kern="1200" cap="none" spc="0" normalizeH="0" baseline="0" noProof="0" dirty="0">
                <a:ln>
                  <a:noFill/>
                </a:ln>
                <a:solidFill>
                  <a:schemeClr val="tx1"/>
                </a:solidFill>
                <a:effectLst/>
                <a:uLnTx/>
                <a:uFillTx/>
              </a:rPr>
              <a:t>(CI/CD)</a:t>
            </a:r>
            <a:r>
              <a:rPr kumimoji="0" lang="en-US" sz="2200" b="0" i="0" u="none" strike="noStrike" kern="1200" cap="none" spc="0" normalizeH="0" baseline="0" noProof="0" dirty="0">
                <a:ln>
                  <a:noFill/>
                </a:ln>
                <a:solidFill>
                  <a:schemeClr val="tx1"/>
                </a:solidFill>
                <a:effectLst/>
                <a:uLnTx/>
                <a:uFillTx/>
              </a:rPr>
              <a:t>. It makes the product delivery cycle quicker, and enterprises become able to launch the software timely without compromising its quality.</a:t>
            </a:r>
          </a:p>
          <a:p>
            <a:pPr marL="0" marR="0" lvl="0" indent="0" defTabSz="914400" rtl="0" eaLnBrk="0" fontAlgn="base" latinLnBrk="0" hangingPunct="0">
              <a:spcBef>
                <a:spcPct val="0"/>
              </a:spcBef>
              <a:spcAft>
                <a:spcPct val="0"/>
              </a:spcAft>
              <a:buClrTx/>
              <a:buSzTx/>
              <a:buFontTx/>
              <a:buNone/>
              <a:tabLst/>
              <a:defRPr/>
            </a:pPr>
            <a:endParaRPr kumimoji="0" lang="en-US" sz="2200" b="0" i="0" u="none" strike="noStrike" kern="1200" cap="none" spc="0" normalizeH="0" baseline="0" noProof="0" dirty="0">
              <a:ln>
                <a:noFill/>
              </a:ln>
              <a:solidFill>
                <a:schemeClr val="tx1"/>
              </a:solidFill>
              <a:effectLst/>
              <a:uLnTx/>
              <a:uFillTx/>
            </a:endParaRPr>
          </a:p>
          <a:p>
            <a:pPr marL="0" marR="0" lvl="0" indent="0" defTabSz="914400" rtl="0" eaLnBrk="0" fontAlgn="base" latinLnBrk="0" hangingPunct="0">
              <a:spcBef>
                <a:spcPct val="0"/>
              </a:spcBef>
              <a:spcAft>
                <a:spcPct val="0"/>
              </a:spcAft>
              <a:buClrTx/>
              <a:buSzTx/>
              <a:buFontTx/>
              <a:buNone/>
              <a:tabLst/>
              <a:defRPr/>
            </a:pPr>
            <a:r>
              <a:rPr kumimoji="0" lang="en-US" sz="2200" b="0" i="0" u="none" strike="noStrike" kern="1200" cap="none" spc="0" normalizeH="0" baseline="0" noProof="0" dirty="0">
                <a:ln>
                  <a:noFill/>
                </a:ln>
                <a:solidFill>
                  <a:schemeClr val="tx1"/>
                </a:solidFill>
                <a:effectLst/>
                <a:uLnTx/>
                <a:uFillTx/>
              </a:rPr>
              <a:t>Following are the factors that will improve as a result of DevOps implementation:</a:t>
            </a:r>
          </a:p>
          <a:p>
            <a:pPr marL="0" indent="0">
              <a:buNone/>
            </a:pPr>
            <a:endParaRPr lang="en-US" sz="2200" b="1" i="1" dirty="0">
              <a:effectLst/>
            </a:endParaRPr>
          </a:p>
        </p:txBody>
      </p:sp>
      <p:sp>
        <p:nvSpPr>
          <p:cNvPr id="8" name="Text Placeholder 3">
            <a:extLst>
              <a:ext uri="{FF2B5EF4-FFF2-40B4-BE49-F238E27FC236}">
                <a16:creationId xmlns:a16="http://schemas.microsoft.com/office/drawing/2014/main" id="{7CD91CA4-3AA4-CF48-CBD7-1BB1D832879E}"/>
              </a:ext>
            </a:extLst>
          </p:cNvPr>
          <p:cNvSpPr>
            <a:spLocks noGrp="1"/>
          </p:cNvSpPr>
          <p:nvPr>
            <p:ph type="body" sz="quarter" idx="11"/>
          </p:nvPr>
        </p:nvSpPr>
        <p:spPr>
          <a:xfrm>
            <a:off x="6096000" y="1179237"/>
            <a:ext cx="5826664" cy="5249129"/>
          </a:xfrm>
        </p:spPr>
        <p:txBody>
          <a:bodyPr/>
          <a:lstStyle/>
          <a:p>
            <a:pPr marL="228600" indent="-228600" algn="just" defTabSz="914400">
              <a:spcBef>
                <a:spcPts val="1000"/>
              </a:spcBef>
            </a:pPr>
            <a:r>
              <a:rPr lang="en-US" sz="1600" b="1" dirty="0">
                <a:solidFill>
                  <a:schemeClr val="tx1"/>
                </a:solidFill>
                <a:latin typeface="Roboto" panose="02000000000000000000" pitchFamily="2" charset="0"/>
                <a:ea typeface="+mn-ea"/>
              </a:rPr>
              <a:t>Predictability</a:t>
            </a:r>
            <a:r>
              <a:rPr lang="en-US" sz="1600" dirty="0">
                <a:solidFill>
                  <a:schemeClr val="tx1"/>
                </a:solidFill>
                <a:latin typeface="Roboto" panose="02000000000000000000" pitchFamily="2" charset="0"/>
                <a:ea typeface="+mn-ea"/>
              </a:rPr>
              <a:t>: DevOps </a:t>
            </a:r>
            <a:r>
              <a:rPr lang="en-US" sz="1600" i="1" u="sng" dirty="0">
                <a:solidFill>
                  <a:srgbClr val="0070C0"/>
                </a:solidFill>
                <a:latin typeface="Roboto" panose="02000000000000000000" pitchFamily="2" charset="0"/>
                <a:ea typeface="+mn-ea"/>
              </a:rPr>
              <a:t>decreases</a:t>
            </a:r>
            <a:r>
              <a:rPr lang="en-US" sz="1600" dirty="0">
                <a:solidFill>
                  <a:schemeClr val="tx1"/>
                </a:solidFill>
                <a:latin typeface="Roboto" panose="02000000000000000000" pitchFamily="2" charset="0"/>
                <a:ea typeface="+mn-ea"/>
              </a:rPr>
              <a:t> the failure rate of new product releases.</a:t>
            </a:r>
          </a:p>
          <a:p>
            <a:pPr marL="228600" indent="-228600" algn="just" defTabSz="914400">
              <a:spcBef>
                <a:spcPts val="1000"/>
              </a:spcBef>
            </a:pPr>
            <a:r>
              <a:rPr lang="en-US" sz="1600" b="1" dirty="0">
                <a:solidFill>
                  <a:schemeClr val="tx1"/>
                </a:solidFill>
                <a:latin typeface="Roboto" panose="02000000000000000000" pitchFamily="2" charset="0"/>
                <a:ea typeface="+mn-ea"/>
              </a:rPr>
              <a:t>Maintainability</a:t>
            </a:r>
            <a:r>
              <a:rPr lang="en-US" sz="1600" dirty="0">
                <a:solidFill>
                  <a:schemeClr val="tx1"/>
                </a:solidFill>
                <a:latin typeface="Roboto" panose="02000000000000000000" pitchFamily="2" charset="0"/>
                <a:ea typeface="+mn-ea"/>
              </a:rPr>
              <a:t>: The process </a:t>
            </a:r>
            <a:r>
              <a:rPr lang="en-US" sz="1600" i="1" u="sng" dirty="0">
                <a:solidFill>
                  <a:srgbClr val="0070C0"/>
                </a:solidFill>
                <a:latin typeface="Roboto" panose="02000000000000000000" pitchFamily="2" charset="0"/>
                <a:ea typeface="+mn-ea"/>
              </a:rPr>
              <a:t>improves the overall recovery rate </a:t>
            </a:r>
            <a:r>
              <a:rPr lang="en-US" sz="1600" dirty="0">
                <a:solidFill>
                  <a:schemeClr val="tx1"/>
                </a:solidFill>
                <a:latin typeface="Roboto" panose="02000000000000000000" pitchFamily="2" charset="0"/>
                <a:ea typeface="+mn-ea"/>
              </a:rPr>
              <a:t>at the time of the release event.</a:t>
            </a:r>
          </a:p>
          <a:p>
            <a:pPr marL="228600" indent="-228600" algn="just" defTabSz="914400">
              <a:spcBef>
                <a:spcPts val="1000"/>
              </a:spcBef>
            </a:pPr>
            <a:r>
              <a:rPr lang="en-US" sz="1600" b="1" dirty="0">
                <a:solidFill>
                  <a:schemeClr val="tx1"/>
                </a:solidFill>
                <a:latin typeface="Roboto" panose="02000000000000000000" pitchFamily="2" charset="0"/>
                <a:ea typeface="+mn-ea"/>
              </a:rPr>
              <a:t>Improved Quality</a:t>
            </a:r>
            <a:r>
              <a:rPr lang="en-US" sz="1600" dirty="0">
                <a:solidFill>
                  <a:schemeClr val="tx1"/>
                </a:solidFill>
                <a:latin typeface="Roboto" panose="02000000000000000000" pitchFamily="2" charset="0"/>
                <a:ea typeface="+mn-ea"/>
              </a:rPr>
              <a:t>: DevOps </a:t>
            </a:r>
            <a:r>
              <a:rPr lang="en-US" sz="1600" i="1" u="sng" dirty="0">
                <a:solidFill>
                  <a:schemeClr val="tx1"/>
                </a:solidFill>
                <a:latin typeface="Roboto" panose="02000000000000000000" pitchFamily="2" charset="0"/>
                <a:ea typeface="+mn-ea"/>
              </a:rPr>
              <a:t>improves the quality </a:t>
            </a:r>
            <a:r>
              <a:rPr lang="en-US" sz="1600" dirty="0">
                <a:solidFill>
                  <a:schemeClr val="tx1"/>
                </a:solidFill>
                <a:latin typeface="Roboto" panose="02000000000000000000" pitchFamily="2" charset="0"/>
                <a:ea typeface="+mn-ea"/>
              </a:rPr>
              <a:t>of product development by </a:t>
            </a:r>
            <a:r>
              <a:rPr lang="en-US" sz="1600" i="1" u="sng" dirty="0">
                <a:solidFill>
                  <a:srgbClr val="0070C0"/>
                </a:solidFill>
                <a:latin typeface="Roboto" panose="02000000000000000000" pitchFamily="2" charset="0"/>
                <a:ea typeface="+mn-ea"/>
              </a:rPr>
              <a:t>incorporating infrastructure issues</a:t>
            </a:r>
            <a:r>
              <a:rPr lang="en-US" sz="1600" dirty="0">
                <a:solidFill>
                  <a:schemeClr val="tx1"/>
                </a:solidFill>
                <a:latin typeface="Roboto" panose="02000000000000000000" pitchFamily="2" charset="0"/>
                <a:ea typeface="+mn-ea"/>
              </a:rPr>
              <a:t>.</a:t>
            </a:r>
          </a:p>
          <a:p>
            <a:pPr marL="228600" indent="-228600" algn="just" defTabSz="914400">
              <a:spcBef>
                <a:spcPts val="1000"/>
              </a:spcBef>
            </a:pPr>
            <a:r>
              <a:rPr lang="en-US" sz="1600" b="1" dirty="0">
                <a:solidFill>
                  <a:schemeClr val="tx1"/>
                </a:solidFill>
                <a:latin typeface="Roboto" panose="02000000000000000000" pitchFamily="2" charset="0"/>
                <a:ea typeface="+mn-ea"/>
              </a:rPr>
              <a:t>Lower Risk</a:t>
            </a:r>
            <a:r>
              <a:rPr lang="en-US" sz="1600" dirty="0">
                <a:solidFill>
                  <a:schemeClr val="tx1"/>
                </a:solidFill>
                <a:latin typeface="Roboto" panose="02000000000000000000" pitchFamily="2" charset="0"/>
                <a:ea typeface="+mn-ea"/>
              </a:rPr>
              <a:t>: Security aspects are incorporated in SDLC, and the </a:t>
            </a:r>
            <a:r>
              <a:rPr lang="en-US" sz="1600" i="1" u="sng" dirty="0">
                <a:solidFill>
                  <a:srgbClr val="0070C0"/>
                </a:solidFill>
                <a:latin typeface="Roboto" panose="02000000000000000000" pitchFamily="2" charset="0"/>
                <a:ea typeface="+mn-ea"/>
              </a:rPr>
              <a:t>number of defects gets decreased </a:t>
            </a:r>
            <a:r>
              <a:rPr lang="en-US" sz="1600" dirty="0">
                <a:solidFill>
                  <a:schemeClr val="tx1"/>
                </a:solidFill>
                <a:latin typeface="Roboto" panose="02000000000000000000" pitchFamily="2" charset="0"/>
                <a:ea typeface="+mn-ea"/>
              </a:rPr>
              <a:t>across the product</a:t>
            </a:r>
          </a:p>
          <a:p>
            <a:pPr marL="228600" indent="-228600" algn="just" defTabSz="914400">
              <a:spcBef>
                <a:spcPts val="1000"/>
              </a:spcBef>
            </a:pPr>
            <a:r>
              <a:rPr lang="en-US" sz="1600" b="1" dirty="0">
                <a:solidFill>
                  <a:schemeClr val="tx1"/>
                </a:solidFill>
                <a:latin typeface="Roboto" panose="02000000000000000000" pitchFamily="2" charset="0"/>
                <a:ea typeface="+mn-ea"/>
              </a:rPr>
              <a:t>Cost Efficient</a:t>
            </a:r>
            <a:r>
              <a:rPr lang="en-US" sz="1600" dirty="0">
                <a:solidFill>
                  <a:schemeClr val="tx1"/>
                </a:solidFill>
                <a:latin typeface="Roboto" panose="02000000000000000000" pitchFamily="2" charset="0"/>
                <a:ea typeface="+mn-ea"/>
              </a:rPr>
              <a:t>: Cost efficiency is improved due to DevOps which is always an aspiration of every business organization.</a:t>
            </a:r>
          </a:p>
          <a:p>
            <a:pPr marL="228600" indent="-228600" algn="just" defTabSz="914400">
              <a:spcBef>
                <a:spcPts val="1000"/>
              </a:spcBef>
            </a:pPr>
            <a:r>
              <a:rPr lang="en-US" sz="1600" b="1" dirty="0">
                <a:solidFill>
                  <a:schemeClr val="tx1"/>
                </a:solidFill>
                <a:latin typeface="Roboto" panose="02000000000000000000" pitchFamily="2" charset="0"/>
                <a:ea typeface="+mn-ea"/>
              </a:rPr>
              <a:t>Stability</a:t>
            </a:r>
            <a:r>
              <a:rPr lang="en-US" sz="1600" dirty="0">
                <a:solidFill>
                  <a:schemeClr val="tx1"/>
                </a:solidFill>
                <a:latin typeface="Roboto" panose="02000000000000000000" pitchFamily="2" charset="0"/>
                <a:ea typeface="+mn-ea"/>
              </a:rPr>
              <a:t>: DevOps implementation offers a </a:t>
            </a:r>
            <a:r>
              <a:rPr lang="en-US" sz="1600" i="1" u="sng" dirty="0">
                <a:solidFill>
                  <a:srgbClr val="0070C0"/>
                </a:solidFill>
                <a:latin typeface="Roboto" panose="02000000000000000000" pitchFamily="2" charset="0"/>
                <a:ea typeface="+mn-ea"/>
              </a:rPr>
              <a:t>stable and secure operational state</a:t>
            </a:r>
            <a:r>
              <a:rPr lang="en-US" sz="1600" dirty="0">
                <a:solidFill>
                  <a:schemeClr val="tx1"/>
                </a:solidFill>
                <a:latin typeface="Roboto" panose="02000000000000000000" pitchFamily="2" charset="0"/>
                <a:ea typeface="+mn-ea"/>
              </a:rPr>
              <a:t>.</a:t>
            </a:r>
          </a:p>
          <a:p>
            <a:pPr marL="228600" indent="-228600" algn="just" defTabSz="914400">
              <a:spcBef>
                <a:spcPts val="1000"/>
              </a:spcBef>
            </a:pPr>
            <a:r>
              <a:rPr lang="en-US" sz="1600" b="1" dirty="0">
                <a:solidFill>
                  <a:schemeClr val="tx1"/>
                </a:solidFill>
                <a:latin typeface="Roboto" panose="02000000000000000000" pitchFamily="2" charset="0"/>
                <a:ea typeface="+mn-ea"/>
              </a:rPr>
              <a:t>Streamlined Delivery Process</a:t>
            </a:r>
            <a:r>
              <a:rPr lang="en-US" sz="1600" dirty="0">
                <a:solidFill>
                  <a:schemeClr val="tx1"/>
                </a:solidFill>
                <a:latin typeface="Roboto" panose="02000000000000000000" pitchFamily="2" charset="0"/>
                <a:ea typeface="+mn-ea"/>
              </a:rPr>
              <a:t>: As DevOps provides </a:t>
            </a:r>
            <a:r>
              <a:rPr lang="en-US" sz="1600" i="1" u="sng" dirty="0">
                <a:solidFill>
                  <a:srgbClr val="0070C0"/>
                </a:solidFill>
                <a:latin typeface="Roboto" panose="02000000000000000000" pitchFamily="2" charset="0"/>
                <a:ea typeface="+mn-ea"/>
              </a:rPr>
              <a:t>streamlined software delivery</a:t>
            </a:r>
            <a:r>
              <a:rPr lang="en-US" sz="1600" dirty="0">
                <a:solidFill>
                  <a:schemeClr val="tx1"/>
                </a:solidFill>
                <a:latin typeface="Roboto" panose="02000000000000000000" pitchFamily="2" charset="0"/>
                <a:ea typeface="+mn-ea"/>
              </a:rPr>
              <a:t>, the marketing effort is reduced up to 50%. It happens due to mobile applications and digital platforms.</a:t>
            </a:r>
          </a:p>
          <a:p>
            <a:endParaRPr lang="en-US" sz="1100" dirty="0">
              <a:solidFill>
                <a:schemeClr val="tx1"/>
              </a:solidFill>
              <a:latin typeface="Roboto" panose="02000000000000000000" pitchFamily="2" charset="0"/>
              <a:ea typeface="+mn-ea"/>
            </a:endParaRPr>
          </a:p>
        </p:txBody>
      </p:sp>
      <p:pic>
        <p:nvPicPr>
          <p:cNvPr id="9" name="Picture 8">
            <a:extLst>
              <a:ext uri="{FF2B5EF4-FFF2-40B4-BE49-F238E27FC236}">
                <a16:creationId xmlns:a16="http://schemas.microsoft.com/office/drawing/2014/main" id="{F3A95B13-26BA-10A8-B5F0-5495F698281C}"/>
              </a:ext>
            </a:extLst>
          </p:cNvPr>
          <p:cNvPicPr>
            <a:picLocks noChangeAspect="1"/>
          </p:cNvPicPr>
          <p:nvPr/>
        </p:nvPicPr>
        <p:blipFill>
          <a:blip r:embed="rId2"/>
          <a:stretch>
            <a:fillRect/>
          </a:stretch>
        </p:blipFill>
        <p:spPr>
          <a:xfrm>
            <a:off x="171545" y="5486538"/>
            <a:ext cx="5924455" cy="981167"/>
          </a:xfrm>
          <a:prstGeom prst="rect">
            <a:avLst/>
          </a:prstGeom>
        </p:spPr>
      </p:pic>
    </p:spTree>
    <p:extLst>
      <p:ext uri="{BB962C8B-B14F-4D97-AF65-F5344CB8AC3E}">
        <p14:creationId xmlns:p14="http://schemas.microsoft.com/office/powerpoint/2010/main" val="397041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8">
            <a:extLst>
              <a:ext uri="{FF2B5EF4-FFF2-40B4-BE49-F238E27FC236}">
                <a16:creationId xmlns:a16="http://schemas.microsoft.com/office/drawing/2014/main" id="{7FB6EE5F-9A02-C886-5C15-4AD905CA3F6A}"/>
              </a:ext>
            </a:extLst>
          </p:cNvPr>
          <p:cNvSpPr>
            <a:spLocks noGrp="1" noChangeArrowheads="1"/>
          </p:cNvSpPr>
          <p:nvPr>
            <p:ph type="title"/>
          </p:nvPr>
        </p:nvSpPr>
        <p:spPr/>
        <p:txBody>
          <a:bodyPr/>
          <a:lstStyle/>
          <a:p>
            <a:endParaRPr lang="en-US" altLang="zh-CN"/>
          </a:p>
        </p:txBody>
      </p:sp>
      <p:sp>
        <p:nvSpPr>
          <p:cNvPr id="6" name="Rectangles 5">
            <a:extLst>
              <a:ext uri="{FF2B5EF4-FFF2-40B4-BE49-F238E27FC236}">
                <a16:creationId xmlns:a16="http://schemas.microsoft.com/office/drawing/2014/main" id="{08F77918-4360-6F3C-D54F-84C8AE4CF651}"/>
              </a:ext>
            </a:extLst>
          </p:cNvPr>
          <p:cNvSpPr/>
          <p:nvPr/>
        </p:nvSpPr>
        <p:spPr>
          <a:xfrm>
            <a:off x="0" y="0"/>
            <a:ext cx="12201525" cy="614362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400" noProof="1"/>
          </a:p>
        </p:txBody>
      </p:sp>
      <p:sp>
        <p:nvSpPr>
          <p:cNvPr id="6147" name="Text Box 4">
            <a:extLst>
              <a:ext uri="{FF2B5EF4-FFF2-40B4-BE49-F238E27FC236}">
                <a16:creationId xmlns:a16="http://schemas.microsoft.com/office/drawing/2014/main" id="{2FC9B8E3-CBA1-A611-95BA-F3CF51623AE1}"/>
              </a:ext>
            </a:extLst>
          </p:cNvPr>
          <p:cNvSpPr txBox="1">
            <a:spLocks noChangeArrowheads="1"/>
          </p:cNvSpPr>
          <p:nvPr/>
        </p:nvSpPr>
        <p:spPr bwMode="auto">
          <a:xfrm>
            <a:off x="1344613" y="4652963"/>
            <a:ext cx="19827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b="1"/>
              <a:t>Practices and Process</a:t>
            </a:r>
          </a:p>
        </p:txBody>
      </p:sp>
      <p:pic>
        <p:nvPicPr>
          <p:cNvPr id="6148" name="Picture 1" descr="Group 814">
            <a:extLst>
              <a:ext uri="{FF2B5EF4-FFF2-40B4-BE49-F238E27FC236}">
                <a16:creationId xmlns:a16="http://schemas.microsoft.com/office/drawing/2014/main" id="{F1D07D92-2203-D195-0110-27B3A8FC0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200" y="1476375"/>
            <a:ext cx="19812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 Box 4">
            <a:extLst>
              <a:ext uri="{FF2B5EF4-FFF2-40B4-BE49-F238E27FC236}">
                <a16:creationId xmlns:a16="http://schemas.microsoft.com/office/drawing/2014/main" id="{EF3A68CF-B72A-9CF2-F0FE-22731CC8944C}"/>
              </a:ext>
            </a:extLst>
          </p:cNvPr>
          <p:cNvSpPr txBox="1">
            <a:spLocks noChangeArrowheads="1"/>
          </p:cNvSpPr>
          <p:nvPr/>
        </p:nvSpPr>
        <p:spPr bwMode="auto">
          <a:xfrm>
            <a:off x="5102225" y="4652963"/>
            <a:ext cx="1981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b="1"/>
              <a:t>People and Culture</a:t>
            </a:r>
          </a:p>
        </p:txBody>
      </p:sp>
      <p:pic>
        <p:nvPicPr>
          <p:cNvPr id="6150" name="Picture 2" descr="Group 816">
            <a:extLst>
              <a:ext uri="{FF2B5EF4-FFF2-40B4-BE49-F238E27FC236}">
                <a16:creationId xmlns:a16="http://schemas.microsoft.com/office/drawing/2014/main" id="{5C06798C-E3C1-F8F6-A94B-09D0233F2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225" y="1476375"/>
            <a:ext cx="19812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4">
            <a:extLst>
              <a:ext uri="{FF2B5EF4-FFF2-40B4-BE49-F238E27FC236}">
                <a16:creationId xmlns:a16="http://schemas.microsoft.com/office/drawing/2014/main" id="{F12862DD-8448-0FE5-F146-2BD8EC36E1A2}"/>
              </a:ext>
            </a:extLst>
          </p:cNvPr>
          <p:cNvSpPr txBox="1">
            <a:spLocks noChangeArrowheads="1"/>
          </p:cNvSpPr>
          <p:nvPr/>
        </p:nvSpPr>
        <p:spPr bwMode="auto">
          <a:xfrm>
            <a:off x="8859838" y="4652963"/>
            <a:ext cx="19986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b="1"/>
              <a:t>Tools and Techniques</a:t>
            </a:r>
          </a:p>
        </p:txBody>
      </p:sp>
      <p:pic>
        <p:nvPicPr>
          <p:cNvPr id="6152" name="Picture 6" descr="Group 818">
            <a:extLst>
              <a:ext uri="{FF2B5EF4-FFF2-40B4-BE49-F238E27FC236}">
                <a16:creationId xmlns:a16="http://schemas.microsoft.com/office/drawing/2014/main" id="{725E4F12-DC54-E428-661D-41C04BE0E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9838" y="1485900"/>
            <a:ext cx="19812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53" name="Group 2">
            <a:extLst>
              <a:ext uri="{FF2B5EF4-FFF2-40B4-BE49-F238E27FC236}">
                <a16:creationId xmlns:a16="http://schemas.microsoft.com/office/drawing/2014/main" id="{08672F24-49EA-F9AB-9831-7AF48DD4E86A}"/>
              </a:ext>
            </a:extLst>
          </p:cNvPr>
          <p:cNvGrpSpPr>
            <a:grpSpLocks/>
          </p:cNvGrpSpPr>
          <p:nvPr/>
        </p:nvGrpSpPr>
        <p:grpSpPr bwMode="auto">
          <a:xfrm>
            <a:off x="0" y="5649913"/>
            <a:ext cx="12201525" cy="1208087"/>
            <a:chOff x="0" y="8898"/>
            <a:chExt cx="19216" cy="1902"/>
          </a:xfrm>
        </p:grpSpPr>
        <p:sp>
          <p:nvSpPr>
            <p:cNvPr id="16" name="Rectangles 15">
              <a:extLst>
                <a:ext uri="{FF2B5EF4-FFF2-40B4-BE49-F238E27FC236}">
                  <a16:creationId xmlns:a16="http://schemas.microsoft.com/office/drawing/2014/main" id="{2F2DE322-F4AF-9C9A-C8FA-CF825B8455DD}"/>
                </a:ext>
              </a:extLst>
            </p:cNvPr>
            <p:cNvSpPr/>
            <p:nvPr/>
          </p:nvSpPr>
          <p:spPr>
            <a:xfrm>
              <a:off x="0" y="8898"/>
              <a:ext cx="19216" cy="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00" noProof="1"/>
            </a:p>
          </p:txBody>
        </p:sp>
        <p:grpSp>
          <p:nvGrpSpPr>
            <p:cNvPr id="6155" name="Group 10">
              <a:extLst>
                <a:ext uri="{FF2B5EF4-FFF2-40B4-BE49-F238E27FC236}">
                  <a16:creationId xmlns:a16="http://schemas.microsoft.com/office/drawing/2014/main" id="{5075687F-3561-4367-A0EE-98FFA2D5D6F5}"/>
                </a:ext>
              </a:extLst>
            </p:cNvPr>
            <p:cNvGrpSpPr>
              <a:grpSpLocks/>
            </p:cNvGrpSpPr>
            <p:nvPr/>
          </p:nvGrpSpPr>
          <p:grpSpPr bwMode="auto">
            <a:xfrm>
              <a:off x="406" y="9313"/>
              <a:ext cx="12348" cy="1072"/>
              <a:chOff x="771" y="7027"/>
              <a:chExt cx="12347" cy="1072"/>
            </a:xfrm>
          </p:grpSpPr>
          <p:sp>
            <p:nvSpPr>
              <p:cNvPr id="6156" name="Text Box 9">
                <a:extLst>
                  <a:ext uri="{FF2B5EF4-FFF2-40B4-BE49-F238E27FC236}">
                    <a16:creationId xmlns:a16="http://schemas.microsoft.com/office/drawing/2014/main" id="{AF0FC516-BB45-3419-7CFA-D383E84221C6}"/>
                  </a:ext>
                </a:extLst>
              </p:cNvPr>
              <p:cNvSpPr txBox="1">
                <a:spLocks noChangeArrowheads="1"/>
              </p:cNvSpPr>
              <p:nvPr/>
            </p:nvSpPr>
            <p:spPr bwMode="auto">
              <a:xfrm>
                <a:off x="771" y="7027"/>
                <a:ext cx="454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t>Source:</a:t>
                </a:r>
              </a:p>
            </p:txBody>
          </p:sp>
          <p:sp>
            <p:nvSpPr>
              <p:cNvPr id="6157" name="Text Box 10">
                <a:extLst>
                  <a:ext uri="{FF2B5EF4-FFF2-40B4-BE49-F238E27FC236}">
                    <a16:creationId xmlns:a16="http://schemas.microsoft.com/office/drawing/2014/main" id="{C93622D5-2F55-7BF2-A16A-27A9B57CEB1A}"/>
                  </a:ext>
                </a:extLst>
              </p:cNvPr>
              <p:cNvSpPr txBox="1">
                <a:spLocks noChangeArrowheads="1"/>
              </p:cNvSpPr>
              <p:nvPr/>
            </p:nvSpPr>
            <p:spPr bwMode="auto">
              <a:xfrm>
                <a:off x="771" y="7432"/>
                <a:ext cx="1234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a:sym typeface="SimSun" panose="02010600030101010101" pitchFamily="2" charset="-122"/>
                    <a:hlinkClick r:id="rId6" action="ppaction://hlinkfile"/>
                  </a:rPr>
                  <a:t>https://www.weblineindia.com/blog/all-about-devops-automation/ </a:t>
                </a:r>
                <a:endParaRPr lang="en-US" altLang="zh-CN">
                  <a:sym typeface="SimSun" panose="02010600030101010101" pitchFamily="2" charset="-122"/>
                </a:endParaRPr>
              </a:p>
            </p:txBody>
          </p:sp>
        </p:grpSp>
      </p:grpSp>
      <p:sp>
        <p:nvSpPr>
          <p:cNvPr id="6159" name="Title 1">
            <a:extLst>
              <a:ext uri="{FF2B5EF4-FFF2-40B4-BE49-F238E27FC236}">
                <a16:creationId xmlns:a16="http://schemas.microsoft.com/office/drawing/2014/main" id="{0A8F0E25-6BC1-3292-EDEC-A61049A059E6}"/>
              </a:ext>
            </a:extLst>
          </p:cNvPr>
          <p:cNvSpPr>
            <a:spLocks noGrp="1" noChangeArrowheads="1"/>
          </p:cNvSpPr>
          <p:nvPr/>
        </p:nvSpPr>
        <p:spPr bwMode="auto">
          <a:xfrm>
            <a:off x="1223963" y="298450"/>
            <a:ext cx="97551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800" b="1" dirty="0"/>
              <a:t>To understand DevOps better you need to know it consists of three fundamental ideas.</a:t>
            </a:r>
          </a:p>
        </p:txBody>
      </p:sp>
    </p:spTree>
    <p:extLst>
      <p:ext uri="{BB962C8B-B14F-4D97-AF65-F5344CB8AC3E}">
        <p14:creationId xmlns:p14="http://schemas.microsoft.com/office/powerpoint/2010/main" val="3540173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a:extLst>
              <a:ext uri="{FF2B5EF4-FFF2-40B4-BE49-F238E27FC236}">
                <a16:creationId xmlns:a16="http://schemas.microsoft.com/office/drawing/2014/main" id="{751AAE80-7776-8543-32F6-11DB63BEB3C6}"/>
              </a:ext>
            </a:extLst>
          </p:cNvPr>
          <p:cNvSpPr/>
          <p:nvPr/>
        </p:nvSpPr>
        <p:spPr>
          <a:xfrm>
            <a:off x="0" y="-6350"/>
            <a:ext cx="12201525" cy="6870700"/>
          </a:xfrm>
          <a:prstGeom prst="rect">
            <a:avLst/>
          </a:prstGeom>
          <a:solidFill>
            <a:srgbClr val="DEEBE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600" noProof="1"/>
          </a:p>
        </p:txBody>
      </p:sp>
      <p:sp>
        <p:nvSpPr>
          <p:cNvPr id="5122" name="Title 1">
            <a:extLst>
              <a:ext uri="{FF2B5EF4-FFF2-40B4-BE49-F238E27FC236}">
                <a16:creationId xmlns:a16="http://schemas.microsoft.com/office/drawing/2014/main" id="{29B5F26F-20DB-5B23-D6B7-8910A21FA46C}"/>
              </a:ext>
            </a:extLst>
          </p:cNvPr>
          <p:cNvSpPr>
            <a:spLocks noGrp="1" noChangeArrowheads="1"/>
          </p:cNvSpPr>
          <p:nvPr/>
        </p:nvSpPr>
        <p:spPr bwMode="auto">
          <a:xfrm>
            <a:off x="6569075" y="796925"/>
            <a:ext cx="522128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dirty="0"/>
              <a:t>DevOps is a combination of practices, cultural philosophies, and tools that enhance an organization</a:t>
            </a:r>
            <a:r>
              <a:rPr lang="en-US" altLang="zh-CN" sz="2000" dirty="0">
                <a:latin typeface="Bahnschrift Light" panose="020B0502040204020203" pitchFamily="34" charset="0"/>
              </a:rPr>
              <a:t>’</a:t>
            </a:r>
            <a:r>
              <a:rPr lang="en-US" altLang="zh-CN" sz="2000" dirty="0"/>
              <a:t>s ability to provide services and applications in an expedited manner. </a:t>
            </a:r>
          </a:p>
        </p:txBody>
      </p:sp>
      <p:grpSp>
        <p:nvGrpSpPr>
          <p:cNvPr id="5123" name="Group 2">
            <a:extLst>
              <a:ext uri="{FF2B5EF4-FFF2-40B4-BE49-F238E27FC236}">
                <a16:creationId xmlns:a16="http://schemas.microsoft.com/office/drawing/2014/main" id="{28777588-7B42-8C6D-42E6-F96B220C41D3}"/>
              </a:ext>
            </a:extLst>
          </p:cNvPr>
          <p:cNvGrpSpPr>
            <a:grpSpLocks/>
          </p:cNvGrpSpPr>
          <p:nvPr/>
        </p:nvGrpSpPr>
        <p:grpSpPr bwMode="auto">
          <a:xfrm>
            <a:off x="0" y="5649913"/>
            <a:ext cx="12201525" cy="1208087"/>
            <a:chOff x="0" y="8898"/>
            <a:chExt cx="19216" cy="1902"/>
          </a:xfrm>
        </p:grpSpPr>
        <p:sp>
          <p:nvSpPr>
            <p:cNvPr id="2" name="Rectangles 1">
              <a:extLst>
                <a:ext uri="{FF2B5EF4-FFF2-40B4-BE49-F238E27FC236}">
                  <a16:creationId xmlns:a16="http://schemas.microsoft.com/office/drawing/2014/main" id="{D68CC8D0-ED66-BD4F-9D9E-382BE3F1D7BB}"/>
                </a:ext>
              </a:extLst>
            </p:cNvPr>
            <p:cNvSpPr/>
            <p:nvPr/>
          </p:nvSpPr>
          <p:spPr>
            <a:xfrm>
              <a:off x="0" y="8898"/>
              <a:ext cx="19216" cy="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00" noProof="1"/>
            </a:p>
          </p:txBody>
        </p:sp>
        <p:grpSp>
          <p:nvGrpSpPr>
            <p:cNvPr id="5125" name="Group 10">
              <a:extLst>
                <a:ext uri="{FF2B5EF4-FFF2-40B4-BE49-F238E27FC236}">
                  <a16:creationId xmlns:a16="http://schemas.microsoft.com/office/drawing/2014/main" id="{20CBE4BF-9361-FC72-F396-D60BEAE88813}"/>
                </a:ext>
              </a:extLst>
            </p:cNvPr>
            <p:cNvGrpSpPr>
              <a:grpSpLocks/>
            </p:cNvGrpSpPr>
            <p:nvPr/>
          </p:nvGrpSpPr>
          <p:grpSpPr bwMode="auto">
            <a:xfrm>
              <a:off x="406" y="9313"/>
              <a:ext cx="12348" cy="1072"/>
              <a:chOff x="771" y="7027"/>
              <a:chExt cx="12347" cy="1072"/>
            </a:xfrm>
          </p:grpSpPr>
          <p:sp>
            <p:nvSpPr>
              <p:cNvPr id="5126" name="Text Box 9">
                <a:extLst>
                  <a:ext uri="{FF2B5EF4-FFF2-40B4-BE49-F238E27FC236}">
                    <a16:creationId xmlns:a16="http://schemas.microsoft.com/office/drawing/2014/main" id="{47D761DA-F02B-EBB8-417C-C71F58B94902}"/>
                  </a:ext>
                </a:extLst>
              </p:cNvPr>
              <p:cNvSpPr txBox="1">
                <a:spLocks noChangeArrowheads="1"/>
              </p:cNvSpPr>
              <p:nvPr/>
            </p:nvSpPr>
            <p:spPr bwMode="auto">
              <a:xfrm>
                <a:off x="771" y="7027"/>
                <a:ext cx="454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t>Source:</a:t>
                </a:r>
              </a:p>
            </p:txBody>
          </p:sp>
          <p:sp>
            <p:nvSpPr>
              <p:cNvPr id="5127" name="Text Box 10">
                <a:extLst>
                  <a:ext uri="{FF2B5EF4-FFF2-40B4-BE49-F238E27FC236}">
                    <a16:creationId xmlns:a16="http://schemas.microsoft.com/office/drawing/2014/main" id="{A79F7EBC-B8C2-1EC0-0226-45AFAFC18CE6}"/>
                  </a:ext>
                </a:extLst>
              </p:cNvPr>
              <p:cNvSpPr txBox="1">
                <a:spLocks noChangeArrowheads="1"/>
              </p:cNvSpPr>
              <p:nvPr/>
            </p:nvSpPr>
            <p:spPr bwMode="auto">
              <a:xfrm>
                <a:off x="771" y="7432"/>
                <a:ext cx="1234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a:sym typeface="SimSun" panose="02010600030101010101" pitchFamily="2" charset="-122"/>
                    <a:hlinkClick r:id="rId2" action="ppaction://hlinkfile"/>
                  </a:rPr>
                  <a:t>https://www.weblineindia.com/blog/all-about-devops-automation/ </a:t>
                </a:r>
                <a:endParaRPr lang="en-US" altLang="zh-CN">
                  <a:sym typeface="SimSun" panose="02010600030101010101" pitchFamily="2" charset="-122"/>
                </a:endParaRPr>
              </a:p>
            </p:txBody>
          </p:sp>
        </p:grpSp>
      </p:grpSp>
      <p:sp>
        <p:nvSpPr>
          <p:cNvPr id="5129" name="Title 1">
            <a:extLst>
              <a:ext uri="{FF2B5EF4-FFF2-40B4-BE49-F238E27FC236}">
                <a16:creationId xmlns:a16="http://schemas.microsoft.com/office/drawing/2014/main" id="{FD56EEF5-0388-56BD-7D2A-470CD435224B}"/>
              </a:ext>
            </a:extLst>
          </p:cNvPr>
          <p:cNvSpPr>
            <a:spLocks noGrp="1" noChangeArrowheads="1"/>
          </p:cNvSpPr>
          <p:nvPr/>
        </p:nvSpPr>
        <p:spPr bwMode="auto">
          <a:xfrm>
            <a:off x="6569075" y="2908300"/>
            <a:ext cx="522128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2000" dirty="0"/>
              <a:t>It also enables the improvement and evolution of products at a rapid pace than the organizations which employ traditional development software and infrastructure management processes.</a:t>
            </a:r>
          </a:p>
        </p:txBody>
      </p:sp>
      <p:pic>
        <p:nvPicPr>
          <p:cNvPr id="5130" name="Picture 4" descr="Group 268@3x">
            <a:extLst>
              <a:ext uri="{FF2B5EF4-FFF2-40B4-BE49-F238E27FC236}">
                <a16:creationId xmlns:a16="http://schemas.microsoft.com/office/drawing/2014/main" id="{CB7EBD29-8453-11B9-5001-FB673F387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657225"/>
            <a:ext cx="5821363"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72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4D49374-E5C3-B6F0-1DC2-82FA88A9ADBA}"/>
              </a:ext>
            </a:extLst>
          </p:cNvPr>
          <p:cNvSpPr>
            <a:spLocks noGrp="1"/>
          </p:cNvSpPr>
          <p:nvPr>
            <p:ph type="title"/>
          </p:nvPr>
        </p:nvSpPr>
        <p:spPr>
          <a:xfrm>
            <a:off x="618062" y="5392249"/>
            <a:ext cx="9265771" cy="622836"/>
          </a:xfrm>
        </p:spPr>
        <p:txBody>
          <a:bodyPr>
            <a:normAutofit/>
          </a:bodyPr>
          <a:lstStyle/>
          <a:p>
            <a:r>
              <a:rPr lang="en-US" sz="3600"/>
              <a:t>Scope of DevOps</a:t>
            </a:r>
            <a:endParaRPr lang="en-US" sz="3600" dirty="0"/>
          </a:p>
        </p:txBody>
      </p:sp>
      <p:pic>
        <p:nvPicPr>
          <p:cNvPr id="7" name="Picture 6">
            <a:extLst>
              <a:ext uri="{FF2B5EF4-FFF2-40B4-BE49-F238E27FC236}">
                <a16:creationId xmlns:a16="http://schemas.microsoft.com/office/drawing/2014/main" id="{CA53219D-CEB7-03C1-A8E8-34DBE6167500}"/>
              </a:ext>
            </a:extLst>
          </p:cNvPr>
          <p:cNvPicPr>
            <a:picLocks noChangeAspect="1"/>
          </p:cNvPicPr>
          <p:nvPr/>
        </p:nvPicPr>
        <p:blipFill>
          <a:blip r:embed="rId2"/>
          <a:stretch>
            <a:fillRect/>
          </a:stretch>
        </p:blipFill>
        <p:spPr>
          <a:xfrm>
            <a:off x="4076700" y="0"/>
            <a:ext cx="8115300" cy="6858000"/>
          </a:xfrm>
          <a:prstGeom prst="rect">
            <a:avLst/>
          </a:prstGeom>
        </p:spPr>
      </p:pic>
    </p:spTree>
    <p:extLst>
      <p:ext uri="{BB962C8B-B14F-4D97-AF65-F5344CB8AC3E}">
        <p14:creationId xmlns:p14="http://schemas.microsoft.com/office/powerpoint/2010/main" val="193480675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04EE-FBA2-4DD8-B5FA-B33B6BB56D41}"/>
              </a:ext>
            </a:extLst>
          </p:cNvPr>
          <p:cNvSpPr>
            <a:spLocks noGrp="1"/>
          </p:cNvSpPr>
          <p:nvPr>
            <p:ph type="title"/>
          </p:nvPr>
        </p:nvSpPr>
        <p:spPr>
          <a:xfrm>
            <a:off x="1981200" y="228600"/>
            <a:ext cx="8229600" cy="792162"/>
          </a:xfrm>
        </p:spPr>
        <p:txBody>
          <a:bodyPr>
            <a:normAutofit/>
          </a:bodyPr>
          <a:lstStyle/>
          <a:p>
            <a:r>
              <a:rPr lang="en-GB" b="1" dirty="0" err="1"/>
              <a:t>DevOps</a:t>
            </a:r>
            <a:endParaRPr lang="en-GB" b="1" dirty="0"/>
          </a:p>
        </p:txBody>
      </p:sp>
      <p:pic>
        <p:nvPicPr>
          <p:cNvPr id="1026" name="Picture 2" descr="File:Devops.svg"/>
          <p:cNvPicPr>
            <a:picLocks noChangeAspect="1" noChangeArrowheads="1"/>
          </p:cNvPicPr>
          <p:nvPr/>
        </p:nvPicPr>
        <p:blipFill>
          <a:blip r:embed="rId2"/>
          <a:srcRect/>
          <a:stretch>
            <a:fillRect/>
          </a:stretch>
        </p:blipFill>
        <p:spPr bwMode="auto">
          <a:xfrm>
            <a:off x="3581401" y="1219201"/>
            <a:ext cx="5037353" cy="4781551"/>
          </a:xfrm>
          <a:prstGeom prst="rect">
            <a:avLst/>
          </a:prstGeom>
          <a:noFill/>
        </p:spPr>
      </p:pic>
      <p:sp>
        <p:nvSpPr>
          <p:cNvPr id="5" name="TextBox 4"/>
          <p:cNvSpPr txBox="1"/>
          <p:nvPr/>
        </p:nvSpPr>
        <p:spPr>
          <a:xfrm>
            <a:off x="1676400" y="5943601"/>
            <a:ext cx="9861176" cy="830997"/>
          </a:xfrm>
          <a:prstGeom prst="rect">
            <a:avLst/>
          </a:prstGeom>
          <a:noFill/>
        </p:spPr>
        <p:txBody>
          <a:bodyPr wrap="square" rtlCol="0">
            <a:spAutoFit/>
          </a:bodyPr>
          <a:lstStyle/>
          <a:p>
            <a:pPr algn="ctr" eaLnBrk="1" fontAlgn="auto" hangingPunct="1">
              <a:spcBef>
                <a:spcPts val="0"/>
              </a:spcBef>
              <a:spcAft>
                <a:spcPts val="0"/>
              </a:spcAft>
            </a:pPr>
            <a:r>
              <a:rPr lang="en-US" sz="2400" b="1" dirty="0">
                <a:solidFill>
                  <a:prstClr val="black"/>
                </a:solidFill>
                <a:latin typeface="Calibri"/>
                <a:cs typeface="+mn-cs"/>
              </a:rPr>
              <a:t>DevOps</a:t>
            </a:r>
            <a:r>
              <a:rPr lang="en-US" sz="2400" dirty="0">
                <a:solidFill>
                  <a:prstClr val="black"/>
                </a:solidFill>
                <a:latin typeface="Calibri"/>
                <a:cs typeface="+mn-cs"/>
              </a:rPr>
              <a:t> is the </a:t>
            </a:r>
            <a:r>
              <a:rPr lang="en-US" sz="2400" b="1" dirty="0">
                <a:solidFill>
                  <a:prstClr val="black"/>
                </a:solidFill>
                <a:latin typeface="Calibri"/>
                <a:cs typeface="+mn-cs"/>
              </a:rPr>
              <a:t>intersection</a:t>
            </a:r>
            <a:r>
              <a:rPr lang="en-US" sz="2400" dirty="0">
                <a:solidFill>
                  <a:prstClr val="black"/>
                </a:solidFill>
                <a:latin typeface="Calibri"/>
                <a:cs typeface="+mn-cs"/>
              </a:rPr>
              <a:t> of </a:t>
            </a:r>
            <a:r>
              <a:rPr lang="en-US" sz="2400" b="1" dirty="0">
                <a:solidFill>
                  <a:srgbClr val="00B0F0"/>
                </a:solidFill>
                <a:latin typeface="Calibri"/>
                <a:cs typeface="+mn-cs"/>
              </a:rPr>
              <a:t>development</a:t>
            </a:r>
            <a:r>
              <a:rPr lang="en-US" sz="2400" dirty="0">
                <a:solidFill>
                  <a:prstClr val="black"/>
                </a:solidFill>
                <a:latin typeface="Calibri"/>
                <a:cs typeface="+mn-cs"/>
              </a:rPr>
              <a:t> (software engineering),</a:t>
            </a:r>
            <a:r>
              <a:rPr lang="en-US" sz="2400" b="1" dirty="0">
                <a:solidFill>
                  <a:prstClr val="black"/>
                </a:solidFill>
                <a:latin typeface="Calibri"/>
                <a:cs typeface="+mn-cs"/>
              </a:rPr>
              <a:t> </a:t>
            </a:r>
            <a:r>
              <a:rPr lang="en-US" sz="2400" b="1" dirty="0">
                <a:solidFill>
                  <a:srgbClr val="00B0F0"/>
                </a:solidFill>
                <a:latin typeface="Calibri"/>
                <a:cs typeface="+mn-cs"/>
              </a:rPr>
              <a:t>operations</a:t>
            </a:r>
            <a:r>
              <a:rPr lang="en-US" sz="2400" dirty="0">
                <a:solidFill>
                  <a:prstClr val="black"/>
                </a:solidFill>
                <a:latin typeface="Calibri"/>
                <a:cs typeface="+mn-cs"/>
              </a:rPr>
              <a:t> and </a:t>
            </a:r>
            <a:r>
              <a:rPr lang="en-US" sz="2400" b="1" dirty="0">
                <a:solidFill>
                  <a:srgbClr val="00B0F0"/>
                </a:solidFill>
                <a:latin typeface="Calibri"/>
                <a:cs typeface="+mn-cs"/>
              </a:rPr>
              <a:t>quality assurance</a:t>
            </a:r>
            <a:r>
              <a:rPr lang="en-US" sz="2400" dirty="0">
                <a:solidFill>
                  <a:prstClr val="black"/>
                </a:solidFill>
                <a:latin typeface="Calibri"/>
                <a:cs typeface="+mn-cs"/>
              </a:rPr>
              <a:t> (QA)</a:t>
            </a:r>
          </a:p>
        </p:txBody>
      </p:sp>
    </p:spTree>
    <p:extLst>
      <p:ext uri="{BB962C8B-B14F-4D97-AF65-F5344CB8AC3E}">
        <p14:creationId xmlns:p14="http://schemas.microsoft.com/office/powerpoint/2010/main" val="3026715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s 7">
            <a:extLst>
              <a:ext uri="{FF2B5EF4-FFF2-40B4-BE49-F238E27FC236}">
                <a16:creationId xmlns:a16="http://schemas.microsoft.com/office/drawing/2014/main" id="{77BBE78B-4996-52D3-66ED-D967E9B8FC74}"/>
              </a:ext>
            </a:extLst>
          </p:cNvPr>
          <p:cNvSpPr/>
          <p:nvPr/>
        </p:nvSpPr>
        <p:spPr>
          <a:xfrm>
            <a:off x="9525" y="0"/>
            <a:ext cx="12192000" cy="6845300"/>
          </a:xfrm>
          <a:prstGeom prst="rect">
            <a:avLst/>
          </a:prstGeom>
          <a:solidFill>
            <a:srgbClr val="E2E9F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grpSp>
        <p:nvGrpSpPr>
          <p:cNvPr id="11266" name="Group 2">
            <a:extLst>
              <a:ext uri="{FF2B5EF4-FFF2-40B4-BE49-F238E27FC236}">
                <a16:creationId xmlns:a16="http://schemas.microsoft.com/office/drawing/2014/main" id="{BA5E3F3C-346B-EECE-B43B-AE47EABD47AA}"/>
              </a:ext>
            </a:extLst>
          </p:cNvPr>
          <p:cNvGrpSpPr>
            <a:grpSpLocks/>
          </p:cNvGrpSpPr>
          <p:nvPr/>
        </p:nvGrpSpPr>
        <p:grpSpPr bwMode="auto">
          <a:xfrm>
            <a:off x="0" y="5649913"/>
            <a:ext cx="12201525" cy="1208087"/>
            <a:chOff x="0" y="8898"/>
            <a:chExt cx="19216" cy="1902"/>
          </a:xfrm>
        </p:grpSpPr>
        <p:sp>
          <p:nvSpPr>
            <p:cNvPr id="2" name="Rectangles 1">
              <a:extLst>
                <a:ext uri="{FF2B5EF4-FFF2-40B4-BE49-F238E27FC236}">
                  <a16:creationId xmlns:a16="http://schemas.microsoft.com/office/drawing/2014/main" id="{435F6DBC-996F-A032-9D4B-A47830D66BBB}"/>
                </a:ext>
              </a:extLst>
            </p:cNvPr>
            <p:cNvSpPr/>
            <p:nvPr/>
          </p:nvSpPr>
          <p:spPr>
            <a:xfrm>
              <a:off x="0" y="8898"/>
              <a:ext cx="19216" cy="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grpSp>
          <p:nvGrpSpPr>
            <p:cNvPr id="11268" name="Group 10">
              <a:extLst>
                <a:ext uri="{FF2B5EF4-FFF2-40B4-BE49-F238E27FC236}">
                  <a16:creationId xmlns:a16="http://schemas.microsoft.com/office/drawing/2014/main" id="{57CCC99B-CBE9-6844-4FC9-84A0039D3679}"/>
                </a:ext>
              </a:extLst>
            </p:cNvPr>
            <p:cNvGrpSpPr>
              <a:grpSpLocks/>
            </p:cNvGrpSpPr>
            <p:nvPr/>
          </p:nvGrpSpPr>
          <p:grpSpPr bwMode="auto">
            <a:xfrm>
              <a:off x="406" y="9313"/>
              <a:ext cx="12348" cy="1072"/>
              <a:chOff x="771" y="7027"/>
              <a:chExt cx="12347" cy="1072"/>
            </a:xfrm>
          </p:grpSpPr>
          <p:sp>
            <p:nvSpPr>
              <p:cNvPr id="11269" name="Text Box 9">
                <a:extLst>
                  <a:ext uri="{FF2B5EF4-FFF2-40B4-BE49-F238E27FC236}">
                    <a16:creationId xmlns:a16="http://schemas.microsoft.com/office/drawing/2014/main" id="{FAAA2CAA-D3DF-B03F-9023-819740AA548B}"/>
                  </a:ext>
                </a:extLst>
              </p:cNvPr>
              <p:cNvSpPr txBox="1">
                <a:spLocks noChangeArrowheads="1"/>
              </p:cNvSpPr>
              <p:nvPr/>
            </p:nvSpPr>
            <p:spPr bwMode="auto">
              <a:xfrm>
                <a:off x="771" y="7027"/>
                <a:ext cx="454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Source:</a:t>
                </a:r>
              </a:p>
            </p:txBody>
          </p:sp>
          <p:sp>
            <p:nvSpPr>
              <p:cNvPr id="11270" name="Text Box 10">
                <a:extLst>
                  <a:ext uri="{FF2B5EF4-FFF2-40B4-BE49-F238E27FC236}">
                    <a16:creationId xmlns:a16="http://schemas.microsoft.com/office/drawing/2014/main" id="{BA8BE3E5-8BC1-8082-1F88-497B55911EEB}"/>
                  </a:ext>
                </a:extLst>
              </p:cNvPr>
              <p:cNvSpPr txBox="1">
                <a:spLocks noChangeArrowheads="1"/>
              </p:cNvSpPr>
              <p:nvPr/>
            </p:nvSpPr>
            <p:spPr bwMode="auto">
              <a:xfrm>
                <a:off x="771" y="7432"/>
                <a:ext cx="1234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SimSun" panose="02010600030101010101" pitchFamily="2" charset="-122"/>
                    <a:hlinkClick r:id="rId2" action="ppaction://hlinkfile"/>
                  </a:rPr>
                  <a:t>https://www.weblineindia.com/blog/all-about-devops-automation/ </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SimSun" panose="02010600030101010101" pitchFamily="2" charset="-122"/>
                </a:endParaRPr>
              </a:p>
            </p:txBody>
          </p:sp>
        </p:grpSp>
      </p:grpSp>
      <p:pic>
        <p:nvPicPr>
          <p:cNvPr id="11272" name="Picture 2" descr="Group 907">
            <a:extLst>
              <a:ext uri="{FF2B5EF4-FFF2-40B4-BE49-F238E27FC236}">
                <a16:creationId xmlns:a16="http://schemas.microsoft.com/office/drawing/2014/main" id="{004AA514-AFFF-AB11-2249-9D7D31D99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1403350"/>
            <a:ext cx="49149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Text Box 4">
            <a:extLst>
              <a:ext uri="{FF2B5EF4-FFF2-40B4-BE49-F238E27FC236}">
                <a16:creationId xmlns:a16="http://schemas.microsoft.com/office/drawing/2014/main" id="{8B89994F-5AE4-91D9-7C74-28FA66A9B389}"/>
              </a:ext>
            </a:extLst>
          </p:cNvPr>
          <p:cNvSpPr txBox="1">
            <a:spLocks noChangeArrowheads="1"/>
          </p:cNvSpPr>
          <p:nvPr/>
        </p:nvSpPr>
        <p:spPr bwMode="auto">
          <a:xfrm>
            <a:off x="1714500" y="468313"/>
            <a:ext cx="8782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What is Automation in DevOps?</a:t>
            </a:r>
          </a:p>
        </p:txBody>
      </p:sp>
      <p:sp>
        <p:nvSpPr>
          <p:cNvPr id="11274" name="Text Box 5">
            <a:extLst>
              <a:ext uri="{FF2B5EF4-FFF2-40B4-BE49-F238E27FC236}">
                <a16:creationId xmlns:a16="http://schemas.microsoft.com/office/drawing/2014/main" id="{71B3C8AA-3058-561C-73FC-F18BC73FF7F2}"/>
              </a:ext>
            </a:extLst>
          </p:cNvPr>
          <p:cNvSpPr txBox="1">
            <a:spLocks noChangeArrowheads="1"/>
          </p:cNvSpPr>
          <p:nvPr/>
        </p:nvSpPr>
        <p:spPr bwMode="auto">
          <a:xfrm>
            <a:off x="904875" y="4030663"/>
            <a:ext cx="104013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Automation in DevOps makes the entire process </a:t>
            </a:r>
            <a:r>
              <a:rPr kumimoji="0" lang="en-US" altLang="zh-CN" sz="2000" b="0" i="0" u="none" strike="noStrike" kern="1200" cap="none" spc="0" normalizeH="0" baseline="0" noProof="0" dirty="0">
                <a:ln>
                  <a:noFill/>
                </a:ln>
                <a:solidFill>
                  <a:schemeClr val="accent1"/>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smooth</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 and all conventional manual software development barriers become </a:t>
            </a:r>
            <a:r>
              <a:rPr lang="en-US" altLang="zh-CN" sz="2000" dirty="0">
                <a:solidFill>
                  <a:schemeClr val="accent1"/>
                </a:solidFill>
                <a:ea typeface="等线" panose="02010600030101010101" pitchFamily="2" charset="-122"/>
              </a:rPr>
              <a:t>scalable</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 and </a:t>
            </a:r>
            <a:r>
              <a:rPr lang="en-US" altLang="zh-CN" sz="2000" dirty="0">
                <a:solidFill>
                  <a:schemeClr val="accent1"/>
                </a:solidFill>
                <a:ea typeface="等线" panose="02010600030101010101" pitchFamily="2" charset="-122"/>
              </a:rPr>
              <a:t>manageable</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 Furthermore, it helps to efficiently manage and run an application in the development environment with </a:t>
            </a:r>
            <a:r>
              <a:rPr lang="en-US" altLang="zh-CN" sz="2000" dirty="0">
                <a:solidFill>
                  <a:schemeClr val="accent1"/>
                </a:solidFill>
                <a:ea typeface="等线" panose="02010600030101010101" pitchFamily="2" charset="-122"/>
              </a:rPr>
              <a:t>frequent</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 </a:t>
            </a:r>
            <a:r>
              <a:rPr lang="en-US" altLang="zh-CN" sz="2000" dirty="0">
                <a:solidFill>
                  <a:schemeClr val="accent1"/>
                </a:solidFill>
                <a:ea typeface="等线" panose="02010600030101010101" pitchFamily="2" charset="-122"/>
              </a:rPr>
              <a:t>updates</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 It also needs strict testing standards.</a:t>
            </a:r>
          </a:p>
        </p:txBody>
      </p:sp>
    </p:spTree>
    <p:extLst>
      <p:ext uri="{BB962C8B-B14F-4D97-AF65-F5344CB8AC3E}">
        <p14:creationId xmlns:p14="http://schemas.microsoft.com/office/powerpoint/2010/main" val="508168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700EC9-253B-1DE6-4C1E-71716A12CF4F}"/>
              </a:ext>
            </a:extLst>
          </p:cNvPr>
          <p:cNvSpPr>
            <a:spLocks noGrp="1"/>
          </p:cNvSpPr>
          <p:nvPr>
            <p:ph type="title"/>
          </p:nvPr>
        </p:nvSpPr>
        <p:spPr>
          <a:xfrm>
            <a:off x="627521" y="47673"/>
            <a:ext cx="9254289" cy="1034497"/>
          </a:xfrm>
        </p:spPr>
        <p:txBody>
          <a:bodyPr wrap="square" anchor="t">
            <a:normAutofit/>
          </a:bodyPr>
          <a:lstStyle/>
          <a:p>
            <a:r>
              <a:rPr lang="en-US"/>
              <a:t>To sum it up</a:t>
            </a:r>
            <a:endParaRPr lang="en-US" dirty="0"/>
          </a:p>
        </p:txBody>
      </p:sp>
      <p:pic>
        <p:nvPicPr>
          <p:cNvPr id="15" name="Video 14">
            <a:extLst>
              <a:ext uri="{FF2B5EF4-FFF2-40B4-BE49-F238E27FC236}">
                <a16:creationId xmlns:a16="http://schemas.microsoft.com/office/drawing/2014/main" id="{1EB68194-8601-C1E9-BDA4-16AD5F50669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3843" b="11818"/>
          <a:stretch/>
        </p:blipFill>
        <p:spPr>
          <a:xfrm>
            <a:off x="628951" y="1538036"/>
            <a:ext cx="10792831" cy="4525963"/>
          </a:xfrm>
          <a:prstGeom prst="rect">
            <a:avLst/>
          </a:prstGeom>
          <a:noFill/>
        </p:spPr>
      </p:pic>
    </p:spTree>
    <p:extLst>
      <p:ext uri="{BB962C8B-B14F-4D97-AF65-F5344CB8AC3E}">
        <p14:creationId xmlns:p14="http://schemas.microsoft.com/office/powerpoint/2010/main" val="1543478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mute="1">
                <p:cTn id="12" repeatCount="indefinite" fill="hold" display="0">
                  <p:stCondLst>
                    <p:cond delay="indefinite"/>
                  </p:stCondLst>
                </p:cTn>
                <p:tgtEl>
                  <p:spTgt spid="15"/>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51">
            <a:extLst>
              <a:ext uri="{FF2B5EF4-FFF2-40B4-BE49-F238E27FC236}">
                <a16:creationId xmlns:a16="http://schemas.microsoft.com/office/drawing/2014/main" id="{AD587795-7E7B-19F2-DAE0-7D167A579021}"/>
              </a:ext>
            </a:extLst>
          </p:cNvPr>
          <p:cNvSpPr>
            <a:spLocks noGrp="1" noChangeArrowheads="1"/>
          </p:cNvSpPr>
          <p:nvPr>
            <p:ph type="title"/>
          </p:nvPr>
        </p:nvSpPr>
        <p:spPr/>
        <p:txBody>
          <a:bodyPr/>
          <a:lstStyle/>
          <a:p>
            <a:endParaRPr lang="en-US" altLang="zh-CN"/>
          </a:p>
        </p:txBody>
      </p:sp>
      <p:pic>
        <p:nvPicPr>
          <p:cNvPr id="12290" name="Picture 1" descr="Rectangle 133">
            <a:extLst>
              <a:ext uri="{FF2B5EF4-FFF2-40B4-BE49-F238E27FC236}">
                <a16:creationId xmlns:a16="http://schemas.microsoft.com/office/drawing/2014/main" id="{CF29179B-82C8-97EE-0D39-F47EBE001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1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1" name="Group 2">
            <a:extLst>
              <a:ext uri="{FF2B5EF4-FFF2-40B4-BE49-F238E27FC236}">
                <a16:creationId xmlns:a16="http://schemas.microsoft.com/office/drawing/2014/main" id="{CD9EEA4C-EFC0-51E5-0DEA-494DF1964F71}"/>
              </a:ext>
            </a:extLst>
          </p:cNvPr>
          <p:cNvGrpSpPr>
            <a:grpSpLocks/>
          </p:cNvGrpSpPr>
          <p:nvPr/>
        </p:nvGrpSpPr>
        <p:grpSpPr bwMode="auto">
          <a:xfrm>
            <a:off x="0" y="5649913"/>
            <a:ext cx="12201525" cy="1208087"/>
            <a:chOff x="0" y="8898"/>
            <a:chExt cx="19216" cy="1902"/>
          </a:xfrm>
        </p:grpSpPr>
        <p:sp>
          <p:nvSpPr>
            <p:cNvPr id="12" name="Rectangles 11">
              <a:extLst>
                <a:ext uri="{FF2B5EF4-FFF2-40B4-BE49-F238E27FC236}">
                  <a16:creationId xmlns:a16="http://schemas.microsoft.com/office/drawing/2014/main" id="{49F6DC48-BA46-C58F-28A4-7CF59EE31B9C}"/>
                </a:ext>
              </a:extLst>
            </p:cNvPr>
            <p:cNvSpPr/>
            <p:nvPr/>
          </p:nvSpPr>
          <p:spPr>
            <a:xfrm>
              <a:off x="0" y="8898"/>
              <a:ext cx="19216" cy="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grpSp>
          <p:nvGrpSpPr>
            <p:cNvPr id="12293" name="Group 10">
              <a:extLst>
                <a:ext uri="{FF2B5EF4-FFF2-40B4-BE49-F238E27FC236}">
                  <a16:creationId xmlns:a16="http://schemas.microsoft.com/office/drawing/2014/main" id="{F6BB2EE8-2635-B619-F28D-C4299B305F62}"/>
                </a:ext>
              </a:extLst>
            </p:cNvPr>
            <p:cNvGrpSpPr>
              <a:grpSpLocks/>
            </p:cNvGrpSpPr>
            <p:nvPr/>
          </p:nvGrpSpPr>
          <p:grpSpPr bwMode="auto">
            <a:xfrm>
              <a:off x="406" y="9313"/>
              <a:ext cx="12348" cy="1072"/>
              <a:chOff x="771" y="7027"/>
              <a:chExt cx="12347" cy="1072"/>
            </a:xfrm>
          </p:grpSpPr>
          <p:sp>
            <p:nvSpPr>
              <p:cNvPr id="12294" name="Text Box 9">
                <a:extLst>
                  <a:ext uri="{FF2B5EF4-FFF2-40B4-BE49-F238E27FC236}">
                    <a16:creationId xmlns:a16="http://schemas.microsoft.com/office/drawing/2014/main" id="{6E9F117C-8FE6-CCC3-D9B5-DD7F405E6EF6}"/>
                  </a:ext>
                </a:extLst>
              </p:cNvPr>
              <p:cNvSpPr txBox="1">
                <a:spLocks noChangeArrowheads="1"/>
              </p:cNvSpPr>
              <p:nvPr/>
            </p:nvSpPr>
            <p:spPr bwMode="auto">
              <a:xfrm>
                <a:off x="771" y="7027"/>
                <a:ext cx="454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Source:</a:t>
                </a:r>
              </a:p>
            </p:txBody>
          </p:sp>
          <p:sp>
            <p:nvSpPr>
              <p:cNvPr id="12295" name="Text Box 10">
                <a:extLst>
                  <a:ext uri="{FF2B5EF4-FFF2-40B4-BE49-F238E27FC236}">
                    <a16:creationId xmlns:a16="http://schemas.microsoft.com/office/drawing/2014/main" id="{FB4E1FA1-31D8-34AA-0D93-BD01195B2F6F}"/>
                  </a:ext>
                </a:extLst>
              </p:cNvPr>
              <p:cNvSpPr txBox="1">
                <a:spLocks noChangeArrowheads="1"/>
              </p:cNvSpPr>
              <p:nvPr/>
            </p:nvSpPr>
            <p:spPr bwMode="auto">
              <a:xfrm>
                <a:off x="771" y="7432"/>
                <a:ext cx="1234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SimSun" panose="02010600030101010101" pitchFamily="2" charset="-122"/>
                    <a:hlinkClick r:id="rId3" action="ppaction://hlinkfile"/>
                  </a:rPr>
                  <a:t>https://www.weblineindia.com/blog/all-about-devops-automation/ </a:t>
                </a:r>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sym typeface="SimSun" panose="02010600030101010101" pitchFamily="2" charset="-122"/>
                </a:endParaRPr>
              </a:p>
            </p:txBody>
          </p:sp>
        </p:grpSp>
      </p:grpSp>
      <p:sp>
        <p:nvSpPr>
          <p:cNvPr id="12297" name="Text Box 4">
            <a:extLst>
              <a:ext uri="{FF2B5EF4-FFF2-40B4-BE49-F238E27FC236}">
                <a16:creationId xmlns:a16="http://schemas.microsoft.com/office/drawing/2014/main" id="{E17A6C3C-5CC4-CCEF-DEC4-DF78236EEFBA}"/>
              </a:ext>
            </a:extLst>
          </p:cNvPr>
          <p:cNvSpPr txBox="1">
            <a:spLocks noChangeArrowheads="1"/>
          </p:cNvSpPr>
          <p:nvPr/>
        </p:nvSpPr>
        <p:spPr bwMode="auto">
          <a:xfrm>
            <a:off x="1868488" y="460375"/>
            <a:ext cx="84550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 Benefits of DevOps Automation</a:t>
            </a:r>
          </a:p>
        </p:txBody>
      </p:sp>
      <p:grpSp>
        <p:nvGrpSpPr>
          <p:cNvPr id="12298" name="Group 53">
            <a:extLst>
              <a:ext uri="{FF2B5EF4-FFF2-40B4-BE49-F238E27FC236}">
                <a16:creationId xmlns:a16="http://schemas.microsoft.com/office/drawing/2014/main" id="{78BD5825-807B-67ED-82C4-E39AF71BFE50}"/>
              </a:ext>
            </a:extLst>
          </p:cNvPr>
          <p:cNvGrpSpPr>
            <a:grpSpLocks/>
          </p:cNvGrpSpPr>
          <p:nvPr/>
        </p:nvGrpSpPr>
        <p:grpSpPr bwMode="auto">
          <a:xfrm>
            <a:off x="307975" y="1885950"/>
            <a:ext cx="11595100" cy="2995613"/>
            <a:chOff x="390" y="2730"/>
            <a:chExt cx="18262" cy="4718"/>
          </a:xfrm>
        </p:grpSpPr>
        <p:sp>
          <p:nvSpPr>
            <p:cNvPr id="4" name="Rectangles 3">
              <a:extLst>
                <a:ext uri="{FF2B5EF4-FFF2-40B4-BE49-F238E27FC236}">
                  <a16:creationId xmlns:a16="http://schemas.microsoft.com/office/drawing/2014/main" id="{F8625D5C-DCD4-CBF3-A2A9-3157C463D531}"/>
                </a:ext>
              </a:extLst>
            </p:cNvPr>
            <p:cNvSpPr/>
            <p:nvPr/>
          </p:nvSpPr>
          <p:spPr>
            <a:xfrm>
              <a:off x="405" y="2730"/>
              <a:ext cx="4113" cy="2268"/>
            </a:xfrm>
            <a:prstGeom prst="rect">
              <a:avLst/>
            </a:prstGeom>
            <a:solidFill>
              <a:srgbClr val="FFA1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sp>
          <p:nvSpPr>
            <p:cNvPr id="12300" name="Text Box 4">
              <a:extLst>
                <a:ext uri="{FF2B5EF4-FFF2-40B4-BE49-F238E27FC236}">
                  <a16:creationId xmlns:a16="http://schemas.microsoft.com/office/drawing/2014/main" id="{A6D69070-BED5-53ED-D98F-17DE1A1BCE0B}"/>
                </a:ext>
              </a:extLst>
            </p:cNvPr>
            <p:cNvSpPr txBox="1">
              <a:spLocks noChangeArrowheads="1"/>
            </p:cNvSpPr>
            <p:nvPr/>
          </p:nvSpPr>
          <p:spPr bwMode="auto">
            <a:xfrm>
              <a:off x="2333" y="2920"/>
              <a:ext cx="2182"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Removes Manual Error</a:t>
              </a:r>
            </a:p>
          </p:txBody>
        </p:sp>
        <p:pic>
          <p:nvPicPr>
            <p:cNvPr id="12301" name="Picture 2" descr="Group 908">
              <a:extLst>
                <a:ext uri="{FF2B5EF4-FFF2-40B4-BE49-F238E27FC236}">
                  <a16:creationId xmlns:a16="http://schemas.microsoft.com/office/drawing/2014/main" id="{84D0838B-A736-9CAB-1B90-D53D8497B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 y="3228"/>
              <a:ext cx="1312"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s 15">
              <a:extLst>
                <a:ext uri="{FF2B5EF4-FFF2-40B4-BE49-F238E27FC236}">
                  <a16:creationId xmlns:a16="http://schemas.microsoft.com/office/drawing/2014/main" id="{C6E3BF38-ED9E-C2A8-9BDE-9119ABA20F2E}"/>
                </a:ext>
              </a:extLst>
            </p:cNvPr>
            <p:cNvSpPr/>
            <p:nvPr/>
          </p:nvSpPr>
          <p:spPr>
            <a:xfrm>
              <a:off x="4735" y="2730"/>
              <a:ext cx="5256" cy="2268"/>
            </a:xfrm>
            <a:prstGeom prst="rect">
              <a:avLst/>
            </a:prstGeom>
            <a:solidFill>
              <a:srgbClr val="58CD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sp>
          <p:nvSpPr>
            <p:cNvPr id="12303" name="Text Box 4">
              <a:extLst>
                <a:ext uri="{FF2B5EF4-FFF2-40B4-BE49-F238E27FC236}">
                  <a16:creationId xmlns:a16="http://schemas.microsoft.com/office/drawing/2014/main" id="{326D5851-DDE2-E247-0CAC-6F2800C37F9E}"/>
                </a:ext>
              </a:extLst>
            </p:cNvPr>
            <p:cNvSpPr txBox="1">
              <a:spLocks noChangeArrowheads="1"/>
            </p:cNvSpPr>
            <p:nvPr/>
          </p:nvSpPr>
          <p:spPr bwMode="auto">
            <a:xfrm>
              <a:off x="6643" y="2920"/>
              <a:ext cx="3041"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Shorter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Development</a:t>
              </a:r>
              <a:endParaRPr kumimoji="0" lang="en-GB"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Cycle</a:t>
              </a:r>
            </a:p>
          </p:txBody>
        </p:sp>
        <p:sp>
          <p:nvSpPr>
            <p:cNvPr id="21" name="Rectangles 20">
              <a:extLst>
                <a:ext uri="{FF2B5EF4-FFF2-40B4-BE49-F238E27FC236}">
                  <a16:creationId xmlns:a16="http://schemas.microsoft.com/office/drawing/2014/main" id="{AE65EFB8-6242-EE85-3E3A-F2A5BC0B756C}"/>
                </a:ext>
              </a:extLst>
            </p:cNvPr>
            <p:cNvSpPr/>
            <p:nvPr/>
          </p:nvSpPr>
          <p:spPr>
            <a:xfrm>
              <a:off x="10166" y="2730"/>
              <a:ext cx="4150" cy="2268"/>
            </a:xfrm>
            <a:prstGeom prst="rect">
              <a:avLst/>
            </a:prstGeom>
            <a:solidFill>
              <a:srgbClr val="0690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sp>
          <p:nvSpPr>
            <p:cNvPr id="12305" name="Text Box 4">
              <a:extLst>
                <a:ext uri="{FF2B5EF4-FFF2-40B4-BE49-F238E27FC236}">
                  <a16:creationId xmlns:a16="http://schemas.microsoft.com/office/drawing/2014/main" id="{A43C43E2-397A-0325-E852-F2350A76F26A}"/>
                </a:ext>
              </a:extLst>
            </p:cNvPr>
            <p:cNvSpPr txBox="1">
              <a:spLocks noChangeArrowheads="1"/>
            </p:cNvSpPr>
            <p:nvPr/>
          </p:nvSpPr>
          <p:spPr bwMode="auto">
            <a:xfrm>
              <a:off x="12073" y="3211"/>
              <a:ext cx="2242" cy="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Latency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Removed</a:t>
              </a:r>
            </a:p>
          </p:txBody>
        </p:sp>
        <p:sp>
          <p:nvSpPr>
            <p:cNvPr id="28" name="Rectangles 27">
              <a:extLst>
                <a:ext uri="{FF2B5EF4-FFF2-40B4-BE49-F238E27FC236}">
                  <a16:creationId xmlns:a16="http://schemas.microsoft.com/office/drawing/2014/main" id="{0C729C66-0A96-EC6C-AD03-3F47A28965EE}"/>
                </a:ext>
              </a:extLst>
            </p:cNvPr>
            <p:cNvSpPr/>
            <p:nvPr/>
          </p:nvSpPr>
          <p:spPr>
            <a:xfrm>
              <a:off x="390" y="5180"/>
              <a:ext cx="5258" cy="2268"/>
            </a:xfrm>
            <a:prstGeom prst="rect">
              <a:avLst/>
            </a:prstGeom>
            <a:solidFill>
              <a:srgbClr val="0690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sp>
          <p:nvSpPr>
            <p:cNvPr id="12307" name="Text Box 4">
              <a:extLst>
                <a:ext uri="{FF2B5EF4-FFF2-40B4-BE49-F238E27FC236}">
                  <a16:creationId xmlns:a16="http://schemas.microsoft.com/office/drawing/2014/main" id="{03389DD9-FB4B-27C7-1A81-694430CF2B28}"/>
                </a:ext>
              </a:extLst>
            </p:cNvPr>
            <p:cNvSpPr txBox="1">
              <a:spLocks noChangeArrowheads="1"/>
            </p:cNvSpPr>
            <p:nvPr/>
          </p:nvSpPr>
          <p:spPr bwMode="auto">
            <a:xfrm>
              <a:off x="2313" y="5370"/>
              <a:ext cx="2892"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Improved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Defect Detection</a:t>
              </a:r>
            </a:p>
          </p:txBody>
        </p:sp>
        <p:sp>
          <p:nvSpPr>
            <p:cNvPr id="33" name="Rectangles 32">
              <a:extLst>
                <a:ext uri="{FF2B5EF4-FFF2-40B4-BE49-F238E27FC236}">
                  <a16:creationId xmlns:a16="http://schemas.microsoft.com/office/drawing/2014/main" id="{5EDF1A39-3D87-028B-5800-4A0F1FFDA4F2}"/>
                </a:ext>
              </a:extLst>
            </p:cNvPr>
            <p:cNvSpPr/>
            <p:nvPr/>
          </p:nvSpPr>
          <p:spPr>
            <a:xfrm>
              <a:off x="5843" y="5180"/>
              <a:ext cx="6378" cy="2268"/>
            </a:xfrm>
            <a:prstGeom prst="rect">
              <a:avLst/>
            </a:prstGeom>
            <a:solidFill>
              <a:srgbClr val="FFA10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sp>
          <p:nvSpPr>
            <p:cNvPr id="12309" name="Text Box 4">
              <a:extLst>
                <a:ext uri="{FF2B5EF4-FFF2-40B4-BE49-F238E27FC236}">
                  <a16:creationId xmlns:a16="http://schemas.microsoft.com/office/drawing/2014/main" id="{3EDA4B42-2AD8-2344-7462-FED682FB8A54}"/>
                </a:ext>
              </a:extLst>
            </p:cNvPr>
            <p:cNvSpPr txBox="1">
              <a:spLocks noChangeArrowheads="1"/>
            </p:cNvSpPr>
            <p:nvPr/>
          </p:nvSpPr>
          <p:spPr bwMode="auto">
            <a:xfrm>
              <a:off x="7750" y="5370"/>
              <a:ext cx="4471"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Reduced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Deployment</a:t>
              </a:r>
              <a:r>
                <a:rPr kumimoji="0" lang="en-GB"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 </a:t>
              </a: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Failures</a:t>
              </a:r>
              <a:r>
                <a:rPr kumimoji="0" lang="en-GB" alt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 </a:t>
              </a: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and Rollbacks</a:t>
              </a:r>
            </a:p>
          </p:txBody>
        </p:sp>
        <p:sp>
          <p:nvSpPr>
            <p:cNvPr id="38" name="Rectangles 37">
              <a:extLst>
                <a:ext uri="{FF2B5EF4-FFF2-40B4-BE49-F238E27FC236}">
                  <a16:creationId xmlns:a16="http://schemas.microsoft.com/office/drawing/2014/main" id="{79162E69-E77E-BBBF-8452-8398A33ED223}"/>
                </a:ext>
              </a:extLst>
            </p:cNvPr>
            <p:cNvSpPr/>
            <p:nvPr/>
          </p:nvSpPr>
          <p:spPr>
            <a:xfrm>
              <a:off x="12401" y="5165"/>
              <a:ext cx="6251" cy="2268"/>
            </a:xfrm>
            <a:prstGeom prst="rect">
              <a:avLst/>
            </a:prstGeom>
            <a:solidFill>
              <a:srgbClr val="58CDD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sp>
          <p:nvSpPr>
            <p:cNvPr id="12311" name="Text Box 4">
              <a:extLst>
                <a:ext uri="{FF2B5EF4-FFF2-40B4-BE49-F238E27FC236}">
                  <a16:creationId xmlns:a16="http://schemas.microsoft.com/office/drawing/2014/main" id="{857B6C08-F9AE-0C39-B704-CC464BE413B1}"/>
                </a:ext>
              </a:extLst>
            </p:cNvPr>
            <p:cNvSpPr txBox="1">
              <a:spLocks noChangeArrowheads="1"/>
            </p:cNvSpPr>
            <p:nvPr/>
          </p:nvSpPr>
          <p:spPr bwMode="auto">
            <a:xfrm>
              <a:off x="14310" y="5355"/>
              <a:ext cx="4165"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Reduced Time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to Recover Upon Failure</a:t>
              </a:r>
            </a:p>
          </p:txBody>
        </p:sp>
        <p:sp>
          <p:nvSpPr>
            <p:cNvPr id="42" name="Rectangles 41">
              <a:extLst>
                <a:ext uri="{FF2B5EF4-FFF2-40B4-BE49-F238E27FC236}">
                  <a16:creationId xmlns:a16="http://schemas.microsoft.com/office/drawing/2014/main" id="{FEDCF497-CC4F-F19E-DAE6-35DC623C653C}"/>
                </a:ext>
              </a:extLst>
            </p:cNvPr>
            <p:cNvSpPr/>
            <p:nvPr/>
          </p:nvSpPr>
          <p:spPr>
            <a:xfrm>
              <a:off x="14502" y="2730"/>
              <a:ext cx="4150" cy="2270"/>
            </a:xfrm>
            <a:prstGeom prst="rect">
              <a:avLst/>
            </a:prstGeom>
            <a:solidFill>
              <a:srgbClr val="A2A3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00" b="0" i="0" u="none" strike="noStrike" kern="1200" cap="none" spc="0" normalizeH="0" baseline="0" noProof="1">
                <a:ln>
                  <a:noFill/>
                </a:ln>
                <a:solidFill>
                  <a:prstClr val="white"/>
                </a:solidFill>
                <a:effectLst/>
                <a:uLnTx/>
                <a:uFillTx/>
                <a:latin typeface="Calibri" panose="020F0502020204030204"/>
                <a:ea typeface="+mn-ea"/>
                <a:cs typeface="+mn-cs"/>
                <a:sym typeface="Arial" panose="020B0604020202020204" pitchFamily="34" charset="0"/>
              </a:endParaRPr>
            </a:p>
          </p:txBody>
        </p:sp>
        <p:sp>
          <p:nvSpPr>
            <p:cNvPr id="12313" name="Text Box 4">
              <a:extLst>
                <a:ext uri="{FF2B5EF4-FFF2-40B4-BE49-F238E27FC236}">
                  <a16:creationId xmlns:a16="http://schemas.microsoft.com/office/drawing/2014/main" id="{B1F71C8A-2A5B-717B-A06B-8A045F13D5D8}"/>
                </a:ext>
              </a:extLst>
            </p:cNvPr>
            <p:cNvSpPr txBox="1">
              <a:spLocks noChangeArrowheads="1"/>
            </p:cNvSpPr>
            <p:nvPr/>
          </p:nvSpPr>
          <p:spPr bwMode="auto">
            <a:xfrm>
              <a:off x="16273" y="2921"/>
              <a:ext cx="2363"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Increases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No.Of</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sym typeface="Arial" panose="020B0604020202020204" pitchFamily="34" charset="0"/>
                </a:rPr>
                <a:t>Deliveries</a:t>
              </a:r>
            </a:p>
          </p:txBody>
        </p:sp>
        <p:pic>
          <p:nvPicPr>
            <p:cNvPr id="12314" name="Picture 44" descr="Group 914">
              <a:extLst>
                <a:ext uri="{FF2B5EF4-FFF2-40B4-BE49-F238E27FC236}">
                  <a16:creationId xmlns:a16="http://schemas.microsoft.com/office/drawing/2014/main" id="{7BCE14ED-D826-9DD0-07F2-A1FE9C451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4" y="3207"/>
              <a:ext cx="1313" cy="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5" name="Picture 45" descr="Group 910">
              <a:extLst>
                <a:ext uri="{FF2B5EF4-FFF2-40B4-BE49-F238E27FC236}">
                  <a16:creationId xmlns:a16="http://schemas.microsoft.com/office/drawing/2014/main" id="{63CFCA73-F20E-76C2-F946-92249B5F15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5" y="3324"/>
              <a:ext cx="1133"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6" name="Picture 46" descr="Group 912">
              <a:extLst>
                <a:ext uri="{FF2B5EF4-FFF2-40B4-BE49-F238E27FC236}">
                  <a16:creationId xmlns:a16="http://schemas.microsoft.com/office/drawing/2014/main" id="{FA70FC75-5D20-D07B-3E87-78C9100880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34" y="3301"/>
              <a:ext cx="1127" cy="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7" name="Picture 47" descr="Group 911">
              <a:extLst>
                <a:ext uri="{FF2B5EF4-FFF2-40B4-BE49-F238E27FC236}">
                  <a16:creationId xmlns:a16="http://schemas.microsoft.com/office/drawing/2014/main" id="{AA9AF863-7FFE-CBAA-3D87-D7E60DE063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 y="5807"/>
              <a:ext cx="1399"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8" name="Picture 48" descr="Group 913">
              <a:extLst>
                <a:ext uri="{FF2B5EF4-FFF2-40B4-BE49-F238E27FC236}">
                  <a16:creationId xmlns:a16="http://schemas.microsoft.com/office/drawing/2014/main" id="{3AF71587-1DEE-DEE1-4C64-5D7D780FE0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7" y="5807"/>
              <a:ext cx="1259"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9" name="Picture 49" descr="Group 909">
              <a:extLst>
                <a:ext uri="{FF2B5EF4-FFF2-40B4-BE49-F238E27FC236}">
                  <a16:creationId xmlns:a16="http://schemas.microsoft.com/office/drawing/2014/main" id="{21CF2CFF-F478-9AE4-1ADB-0E9D4667BD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98" y="5626"/>
              <a:ext cx="1185" cy="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06865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6">
            <a:extLst>
              <a:ext uri="{FF2B5EF4-FFF2-40B4-BE49-F238E27FC236}">
                <a16:creationId xmlns:a16="http://schemas.microsoft.com/office/drawing/2014/main" id="{18B48680-AA19-AE16-8A23-1B723E26A52A}"/>
              </a:ext>
            </a:extLst>
          </p:cNvPr>
          <p:cNvSpPr>
            <a:spLocks noGrp="1" noChangeArrowheads="1"/>
          </p:cNvSpPr>
          <p:nvPr>
            <p:ph type="title"/>
          </p:nvPr>
        </p:nvSpPr>
        <p:spPr/>
        <p:txBody>
          <a:bodyPr/>
          <a:lstStyle/>
          <a:p>
            <a:endParaRPr lang="en-US" altLang="zh-CN"/>
          </a:p>
        </p:txBody>
      </p:sp>
      <p:pic>
        <p:nvPicPr>
          <p:cNvPr id="8193" name="Content Placeholder 5" descr="DevOps Automation-02">
            <a:extLst>
              <a:ext uri="{FF2B5EF4-FFF2-40B4-BE49-F238E27FC236}">
                <a16:creationId xmlns:a16="http://schemas.microsoft.com/office/drawing/2014/main" id="{D40B9A8E-AFCF-BA8B-D099-22FEE04C6B5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6764"/>
          <a:stretch>
            <a:fillRect/>
          </a:stretch>
        </p:blipFill>
        <p:spPr>
          <a:xfrm>
            <a:off x="0" y="-152400"/>
            <a:ext cx="12214225" cy="7002463"/>
          </a:xfrm>
        </p:spPr>
      </p:pic>
      <p:pic>
        <p:nvPicPr>
          <p:cNvPr id="8195" name="Picture 4" descr="DevOps Automation-02">
            <a:extLst>
              <a:ext uri="{FF2B5EF4-FFF2-40B4-BE49-F238E27FC236}">
                <a16:creationId xmlns:a16="http://schemas.microsoft.com/office/drawing/2014/main" id="{64B7DE74-2F48-B728-F84C-4BD4990E6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20638"/>
            <a:ext cx="10058400" cy="619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6" name="Group 2">
            <a:extLst>
              <a:ext uri="{FF2B5EF4-FFF2-40B4-BE49-F238E27FC236}">
                <a16:creationId xmlns:a16="http://schemas.microsoft.com/office/drawing/2014/main" id="{0BEA978A-A874-748F-BA5B-894637170D10}"/>
              </a:ext>
            </a:extLst>
          </p:cNvPr>
          <p:cNvGrpSpPr>
            <a:grpSpLocks/>
          </p:cNvGrpSpPr>
          <p:nvPr/>
        </p:nvGrpSpPr>
        <p:grpSpPr bwMode="auto">
          <a:xfrm>
            <a:off x="0" y="5842000"/>
            <a:ext cx="12201525" cy="1016000"/>
            <a:chOff x="0" y="9201"/>
            <a:chExt cx="19216" cy="1600"/>
          </a:xfrm>
        </p:grpSpPr>
        <p:sp>
          <p:nvSpPr>
            <p:cNvPr id="2" name="Rectangles 1">
              <a:extLst>
                <a:ext uri="{FF2B5EF4-FFF2-40B4-BE49-F238E27FC236}">
                  <a16:creationId xmlns:a16="http://schemas.microsoft.com/office/drawing/2014/main" id="{C5C31C6F-AB52-C0D8-6DDF-1CEAF65E10D2}"/>
                </a:ext>
              </a:extLst>
            </p:cNvPr>
            <p:cNvSpPr/>
            <p:nvPr/>
          </p:nvSpPr>
          <p:spPr>
            <a:xfrm>
              <a:off x="0" y="9201"/>
              <a:ext cx="19216" cy="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00" noProof="1"/>
            </a:p>
          </p:txBody>
        </p:sp>
        <p:grpSp>
          <p:nvGrpSpPr>
            <p:cNvPr id="8198" name="Group 10">
              <a:extLst>
                <a:ext uri="{FF2B5EF4-FFF2-40B4-BE49-F238E27FC236}">
                  <a16:creationId xmlns:a16="http://schemas.microsoft.com/office/drawing/2014/main" id="{BEF3FA2A-4C14-67AE-34F6-FE67D3D10CF4}"/>
                </a:ext>
              </a:extLst>
            </p:cNvPr>
            <p:cNvGrpSpPr>
              <a:grpSpLocks/>
            </p:cNvGrpSpPr>
            <p:nvPr/>
          </p:nvGrpSpPr>
          <p:grpSpPr bwMode="auto">
            <a:xfrm>
              <a:off x="406" y="9313"/>
              <a:ext cx="12348" cy="1072"/>
              <a:chOff x="771" y="7027"/>
              <a:chExt cx="12347" cy="1072"/>
            </a:xfrm>
          </p:grpSpPr>
          <p:sp>
            <p:nvSpPr>
              <p:cNvPr id="8199" name="Text Box 9">
                <a:extLst>
                  <a:ext uri="{FF2B5EF4-FFF2-40B4-BE49-F238E27FC236}">
                    <a16:creationId xmlns:a16="http://schemas.microsoft.com/office/drawing/2014/main" id="{418507C9-2475-831B-7066-B53B82722994}"/>
                  </a:ext>
                </a:extLst>
              </p:cNvPr>
              <p:cNvSpPr txBox="1">
                <a:spLocks noChangeArrowheads="1"/>
              </p:cNvSpPr>
              <p:nvPr/>
            </p:nvSpPr>
            <p:spPr bwMode="auto">
              <a:xfrm>
                <a:off x="771" y="7027"/>
                <a:ext cx="454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t>Source:</a:t>
                </a:r>
              </a:p>
            </p:txBody>
          </p:sp>
          <p:sp>
            <p:nvSpPr>
              <p:cNvPr id="8200" name="Text Box 10">
                <a:extLst>
                  <a:ext uri="{FF2B5EF4-FFF2-40B4-BE49-F238E27FC236}">
                    <a16:creationId xmlns:a16="http://schemas.microsoft.com/office/drawing/2014/main" id="{86A79C15-973E-2614-B0D6-5E465D9DDA9D}"/>
                  </a:ext>
                </a:extLst>
              </p:cNvPr>
              <p:cNvSpPr txBox="1">
                <a:spLocks noChangeArrowheads="1"/>
              </p:cNvSpPr>
              <p:nvPr/>
            </p:nvSpPr>
            <p:spPr bwMode="auto">
              <a:xfrm>
                <a:off x="771" y="7432"/>
                <a:ext cx="12347"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a:sym typeface="SimSun" panose="02010600030101010101" pitchFamily="2" charset="-122"/>
                    <a:hlinkClick r:id="rId4" action="ppaction://hlinkfile"/>
                  </a:rPr>
                  <a:t>https://www.weblineindia.com/blog/all-about-devops-automation/ </a:t>
                </a:r>
                <a:endParaRPr lang="en-US" altLang="zh-CN">
                  <a:sym typeface="SimSun" panose="02010600030101010101" pitchFamily="2" charset="-122"/>
                </a:endParaRPr>
              </a:p>
            </p:txBody>
          </p:sp>
        </p:grpSp>
      </p:grpSp>
      <p:grpSp>
        <p:nvGrpSpPr>
          <p:cNvPr id="8202" name="Group 18">
            <a:extLst>
              <a:ext uri="{FF2B5EF4-FFF2-40B4-BE49-F238E27FC236}">
                <a16:creationId xmlns:a16="http://schemas.microsoft.com/office/drawing/2014/main" id="{CB29C318-A565-8083-2BE8-3C26D7C06A67}"/>
              </a:ext>
            </a:extLst>
          </p:cNvPr>
          <p:cNvGrpSpPr>
            <a:grpSpLocks/>
          </p:cNvGrpSpPr>
          <p:nvPr/>
        </p:nvGrpSpPr>
        <p:grpSpPr bwMode="auto">
          <a:xfrm>
            <a:off x="1412875" y="3278188"/>
            <a:ext cx="1652588" cy="1652587"/>
            <a:chOff x="911" y="3395"/>
            <a:chExt cx="3135" cy="3135"/>
          </a:xfrm>
        </p:grpSpPr>
        <p:pic>
          <p:nvPicPr>
            <p:cNvPr id="8203" name="Picture 4" descr="Group 819">
              <a:extLst>
                <a:ext uri="{FF2B5EF4-FFF2-40B4-BE49-F238E27FC236}">
                  <a16:creationId xmlns:a16="http://schemas.microsoft.com/office/drawing/2014/main" id="{EC4EE23F-90C7-31B4-576F-D6D589E9A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 y="3395"/>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Text Box 4">
              <a:extLst>
                <a:ext uri="{FF2B5EF4-FFF2-40B4-BE49-F238E27FC236}">
                  <a16:creationId xmlns:a16="http://schemas.microsoft.com/office/drawing/2014/main" id="{7ACC8FD7-1EBA-13F7-55D3-290CD97C2E1A}"/>
                </a:ext>
              </a:extLst>
            </p:cNvPr>
            <p:cNvSpPr txBox="1">
              <a:spLocks noChangeArrowheads="1"/>
            </p:cNvSpPr>
            <p:nvPr/>
          </p:nvSpPr>
          <p:spPr bwMode="auto">
            <a:xfrm>
              <a:off x="1096" y="4406"/>
              <a:ext cx="2764" cy="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solidFill>
                    <a:schemeClr val="bg1"/>
                  </a:solidFill>
                </a:rPr>
                <a:t>1.Becoming </a:t>
              </a:r>
            </a:p>
            <a:p>
              <a:pPr algn="ctr"/>
              <a:r>
                <a:rPr lang="en-US" altLang="zh-CN" b="1" dirty="0">
                  <a:solidFill>
                    <a:schemeClr val="bg1"/>
                  </a:solidFill>
                </a:rPr>
                <a:t>Cloud-Centric</a:t>
              </a:r>
            </a:p>
          </p:txBody>
        </p:sp>
      </p:grpSp>
      <p:grpSp>
        <p:nvGrpSpPr>
          <p:cNvPr id="8205" name="Group 17">
            <a:extLst>
              <a:ext uri="{FF2B5EF4-FFF2-40B4-BE49-F238E27FC236}">
                <a16:creationId xmlns:a16="http://schemas.microsoft.com/office/drawing/2014/main" id="{ECB30A83-2B4B-2001-F391-0A0717668334}"/>
              </a:ext>
            </a:extLst>
          </p:cNvPr>
          <p:cNvGrpSpPr>
            <a:grpSpLocks/>
          </p:cNvGrpSpPr>
          <p:nvPr/>
        </p:nvGrpSpPr>
        <p:grpSpPr bwMode="auto">
          <a:xfrm>
            <a:off x="3251200" y="2379663"/>
            <a:ext cx="1651000" cy="1652587"/>
            <a:chOff x="3675" y="805"/>
            <a:chExt cx="3135" cy="3135"/>
          </a:xfrm>
        </p:grpSpPr>
        <p:pic>
          <p:nvPicPr>
            <p:cNvPr id="8206" name="Picture 6" descr="Group 819">
              <a:extLst>
                <a:ext uri="{FF2B5EF4-FFF2-40B4-BE49-F238E27FC236}">
                  <a16:creationId xmlns:a16="http://schemas.microsoft.com/office/drawing/2014/main" id="{BAB95029-6099-A63F-4199-F68D3E93A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5" y="805"/>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7" name="Text Box 4">
              <a:extLst>
                <a:ext uri="{FF2B5EF4-FFF2-40B4-BE49-F238E27FC236}">
                  <a16:creationId xmlns:a16="http://schemas.microsoft.com/office/drawing/2014/main" id="{1DA0E4DD-2807-ED4B-6400-7BE45BF39B55}"/>
                </a:ext>
              </a:extLst>
            </p:cNvPr>
            <p:cNvSpPr txBox="1">
              <a:spLocks noChangeArrowheads="1"/>
            </p:cNvSpPr>
            <p:nvPr/>
          </p:nvSpPr>
          <p:spPr bwMode="auto">
            <a:xfrm>
              <a:off x="3860" y="1573"/>
              <a:ext cx="2764" cy="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a:solidFill>
                    <a:schemeClr val="bg1"/>
                  </a:solidFill>
                </a:rPr>
                <a:t>2.Focus on Edge-</a:t>
              </a:r>
            </a:p>
            <a:p>
              <a:pPr algn="ctr"/>
              <a:r>
                <a:rPr lang="en-US" altLang="zh-CN" b="1">
                  <a:solidFill>
                    <a:schemeClr val="bg1"/>
                  </a:solidFill>
                </a:rPr>
                <a:t>Computing</a:t>
              </a:r>
            </a:p>
          </p:txBody>
        </p:sp>
      </p:grpSp>
      <p:grpSp>
        <p:nvGrpSpPr>
          <p:cNvPr id="8208" name="Group 16">
            <a:extLst>
              <a:ext uri="{FF2B5EF4-FFF2-40B4-BE49-F238E27FC236}">
                <a16:creationId xmlns:a16="http://schemas.microsoft.com/office/drawing/2014/main" id="{933F893C-CAE3-0A82-2F32-F7B0AD5A40EB}"/>
              </a:ext>
            </a:extLst>
          </p:cNvPr>
          <p:cNvGrpSpPr>
            <a:grpSpLocks/>
          </p:cNvGrpSpPr>
          <p:nvPr/>
        </p:nvGrpSpPr>
        <p:grpSpPr bwMode="auto">
          <a:xfrm>
            <a:off x="5278438" y="1712913"/>
            <a:ext cx="1651000" cy="1652587"/>
            <a:chOff x="7280" y="90"/>
            <a:chExt cx="3135" cy="3135"/>
          </a:xfrm>
        </p:grpSpPr>
        <p:pic>
          <p:nvPicPr>
            <p:cNvPr id="8209" name="Picture 8" descr="Group 819">
              <a:extLst>
                <a:ext uri="{FF2B5EF4-FFF2-40B4-BE49-F238E27FC236}">
                  <a16:creationId xmlns:a16="http://schemas.microsoft.com/office/drawing/2014/main" id="{EC172450-E5D7-33EA-DCAA-901B36AEB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0" y="90"/>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0" name="Text Box 4">
              <a:extLst>
                <a:ext uri="{FF2B5EF4-FFF2-40B4-BE49-F238E27FC236}">
                  <a16:creationId xmlns:a16="http://schemas.microsoft.com/office/drawing/2014/main" id="{0EEE815E-B398-C7E5-43AD-32D1C03A78A5}"/>
                </a:ext>
              </a:extLst>
            </p:cNvPr>
            <p:cNvSpPr txBox="1">
              <a:spLocks noChangeArrowheads="1"/>
            </p:cNvSpPr>
            <p:nvPr/>
          </p:nvSpPr>
          <p:spPr bwMode="auto">
            <a:xfrm>
              <a:off x="7465" y="726"/>
              <a:ext cx="2764"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solidFill>
                    <a:schemeClr val="bg1"/>
                  </a:solidFill>
                </a:rPr>
                <a:t>3.DevSecOps will become a default part of DevOps</a:t>
              </a:r>
            </a:p>
          </p:txBody>
        </p:sp>
      </p:grpSp>
      <p:grpSp>
        <p:nvGrpSpPr>
          <p:cNvPr id="8211" name="Group 15">
            <a:extLst>
              <a:ext uri="{FF2B5EF4-FFF2-40B4-BE49-F238E27FC236}">
                <a16:creationId xmlns:a16="http://schemas.microsoft.com/office/drawing/2014/main" id="{5EDD8B9E-E0DC-0352-01E4-56C39EAE226A}"/>
              </a:ext>
            </a:extLst>
          </p:cNvPr>
          <p:cNvGrpSpPr>
            <a:grpSpLocks/>
          </p:cNvGrpSpPr>
          <p:nvPr/>
        </p:nvGrpSpPr>
        <p:grpSpPr bwMode="auto">
          <a:xfrm>
            <a:off x="7505700" y="2381250"/>
            <a:ext cx="1651000" cy="1651000"/>
            <a:chOff x="11576" y="260"/>
            <a:chExt cx="3135" cy="3135"/>
          </a:xfrm>
        </p:grpSpPr>
        <p:pic>
          <p:nvPicPr>
            <p:cNvPr id="8212" name="Picture 10" descr="Group 819">
              <a:extLst>
                <a:ext uri="{FF2B5EF4-FFF2-40B4-BE49-F238E27FC236}">
                  <a16:creationId xmlns:a16="http://schemas.microsoft.com/office/drawing/2014/main" id="{53CA1365-A3EF-32A0-44B4-9228FDAF6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6" y="260"/>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3" name="Text Box 4">
              <a:extLst>
                <a:ext uri="{FF2B5EF4-FFF2-40B4-BE49-F238E27FC236}">
                  <a16:creationId xmlns:a16="http://schemas.microsoft.com/office/drawing/2014/main" id="{032E3140-03B4-2EA5-DAA9-B2C53EC6CEE3}"/>
                </a:ext>
              </a:extLst>
            </p:cNvPr>
            <p:cNvSpPr txBox="1">
              <a:spLocks noChangeArrowheads="1"/>
            </p:cNvSpPr>
            <p:nvPr/>
          </p:nvSpPr>
          <p:spPr bwMode="auto">
            <a:xfrm>
              <a:off x="11762" y="1061"/>
              <a:ext cx="2764" cy="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1" dirty="0">
                  <a:solidFill>
                    <a:schemeClr val="bg1"/>
                  </a:solidFill>
                </a:rPr>
                <a:t>4.Migration </a:t>
              </a:r>
            </a:p>
            <a:p>
              <a:pPr algn="ctr"/>
              <a:r>
                <a:rPr lang="en-US" altLang="zh-CN" b="1" dirty="0">
                  <a:solidFill>
                    <a:schemeClr val="bg1"/>
                  </a:solidFill>
                </a:rPr>
                <a:t>to Serverless Architecture</a:t>
              </a:r>
            </a:p>
          </p:txBody>
        </p:sp>
      </p:grpSp>
      <p:grpSp>
        <p:nvGrpSpPr>
          <p:cNvPr id="8214" name="Group 14">
            <a:extLst>
              <a:ext uri="{FF2B5EF4-FFF2-40B4-BE49-F238E27FC236}">
                <a16:creationId xmlns:a16="http://schemas.microsoft.com/office/drawing/2014/main" id="{7F08D61F-D53F-6D6A-E0C3-92E33BD7C1FE}"/>
              </a:ext>
            </a:extLst>
          </p:cNvPr>
          <p:cNvGrpSpPr>
            <a:grpSpLocks/>
          </p:cNvGrpSpPr>
          <p:nvPr/>
        </p:nvGrpSpPr>
        <p:grpSpPr bwMode="auto">
          <a:xfrm>
            <a:off x="9336088" y="3278188"/>
            <a:ext cx="1652587" cy="1652587"/>
            <a:chOff x="15059" y="1615"/>
            <a:chExt cx="3135" cy="3135"/>
          </a:xfrm>
        </p:grpSpPr>
        <p:pic>
          <p:nvPicPr>
            <p:cNvPr id="8215" name="Picture 12" descr="Group 819">
              <a:extLst>
                <a:ext uri="{FF2B5EF4-FFF2-40B4-BE49-F238E27FC236}">
                  <a16:creationId xmlns:a16="http://schemas.microsoft.com/office/drawing/2014/main" id="{008260EA-0CDB-A872-F972-720183E35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59" y="1615"/>
              <a:ext cx="3135" cy="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6" name="Text Box 4">
              <a:extLst>
                <a:ext uri="{FF2B5EF4-FFF2-40B4-BE49-F238E27FC236}">
                  <a16:creationId xmlns:a16="http://schemas.microsoft.com/office/drawing/2014/main" id="{A5945532-7D1C-3CA8-5C13-D524E6B9290F}"/>
                </a:ext>
              </a:extLst>
            </p:cNvPr>
            <p:cNvSpPr txBox="1">
              <a:spLocks noChangeArrowheads="1"/>
            </p:cNvSpPr>
            <p:nvPr/>
          </p:nvSpPr>
          <p:spPr bwMode="auto">
            <a:xfrm>
              <a:off x="15245" y="2611"/>
              <a:ext cx="2764" cy="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b="1">
                  <a:solidFill>
                    <a:schemeClr val="bg1"/>
                  </a:solidFill>
                </a:rPr>
                <a:t>5.DevOps Automation</a:t>
              </a:r>
            </a:p>
          </p:txBody>
        </p:sp>
      </p:grpSp>
      <p:sp>
        <p:nvSpPr>
          <p:cNvPr id="8217" name="Text Box 4">
            <a:extLst>
              <a:ext uri="{FF2B5EF4-FFF2-40B4-BE49-F238E27FC236}">
                <a16:creationId xmlns:a16="http://schemas.microsoft.com/office/drawing/2014/main" id="{13F1EAE2-3ACD-AAE3-72B7-4030847A68B4}"/>
              </a:ext>
            </a:extLst>
          </p:cNvPr>
          <p:cNvSpPr txBox="1">
            <a:spLocks noChangeArrowheads="1"/>
          </p:cNvSpPr>
          <p:nvPr/>
        </p:nvSpPr>
        <p:spPr bwMode="auto">
          <a:xfrm>
            <a:off x="2967038" y="476250"/>
            <a:ext cx="624046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b="1" dirty="0">
                <a:solidFill>
                  <a:schemeClr val="bg1"/>
                </a:solidFill>
              </a:rPr>
              <a:t>DevOps Trends in 2023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9374-E5C3-B6F0-1DC2-82FA88A9ADBA}"/>
              </a:ext>
            </a:extLst>
          </p:cNvPr>
          <p:cNvSpPr>
            <a:spLocks noGrp="1"/>
          </p:cNvSpPr>
          <p:nvPr>
            <p:ph type="title"/>
          </p:nvPr>
        </p:nvSpPr>
        <p:spPr>
          <a:xfrm>
            <a:off x="618062" y="5392249"/>
            <a:ext cx="9265771" cy="622836"/>
          </a:xfrm>
        </p:spPr>
        <p:txBody>
          <a:bodyPr>
            <a:normAutofit/>
          </a:bodyPr>
          <a:lstStyle/>
          <a:p>
            <a:r>
              <a:rPr lang="en-US" sz="3600"/>
              <a:t>Scope of DevOps</a:t>
            </a:r>
            <a:endParaRPr lang="en-US" sz="3600" dirty="0"/>
          </a:p>
        </p:txBody>
      </p:sp>
      <p:pic>
        <p:nvPicPr>
          <p:cNvPr id="3" name="Picture 2">
            <a:extLst>
              <a:ext uri="{FF2B5EF4-FFF2-40B4-BE49-F238E27FC236}">
                <a16:creationId xmlns:a16="http://schemas.microsoft.com/office/drawing/2014/main" id="{3D72A2D3-9764-1F8D-BA21-2717E6E3A68F}"/>
              </a:ext>
            </a:extLst>
          </p:cNvPr>
          <p:cNvPicPr>
            <a:picLocks noChangeAspect="1"/>
          </p:cNvPicPr>
          <p:nvPr/>
        </p:nvPicPr>
        <p:blipFill rotWithShape="1">
          <a:blip r:embed="rId2"/>
          <a:srcRect l="2467" r="1917" b="2770"/>
          <a:stretch/>
        </p:blipFill>
        <p:spPr>
          <a:xfrm>
            <a:off x="4076700" y="0"/>
            <a:ext cx="8618721" cy="6495691"/>
          </a:xfrm>
          <a:prstGeom prst="rect">
            <a:avLst/>
          </a:prstGeom>
        </p:spPr>
      </p:pic>
    </p:spTree>
    <p:extLst>
      <p:ext uri="{BB962C8B-B14F-4D97-AF65-F5344CB8AC3E}">
        <p14:creationId xmlns:p14="http://schemas.microsoft.com/office/powerpoint/2010/main" val="1438195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hape 98">
            <a:extLst>
              <a:ext uri="{FF2B5EF4-FFF2-40B4-BE49-F238E27FC236}">
                <a16:creationId xmlns:a16="http://schemas.microsoft.com/office/drawing/2014/main" id="{FBF7755C-5F7C-9EE1-11D0-537CF7B8632C}"/>
              </a:ext>
            </a:extLst>
          </p:cNvPr>
          <p:cNvSpPr txBox="1">
            <a:spLocks noChangeArrowheads="1"/>
          </p:cNvSpPr>
          <p:nvPr/>
        </p:nvSpPr>
        <p:spPr bwMode="auto">
          <a:xfrm>
            <a:off x="1620078" y="1976438"/>
            <a:ext cx="9670773"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600" dirty="0">
                <a:solidFill>
                  <a:srgbClr val="325366"/>
                </a:solidFill>
                <a:latin typeface="Teko"/>
                <a:ea typeface="Teko"/>
                <a:cs typeface="Teko"/>
                <a:sym typeface="Teko"/>
              </a:rPr>
              <a:t>“DevOps” – Real-life Stories</a:t>
            </a:r>
            <a:endParaRPr lang="en-US" altLang="en-US" dirty="0"/>
          </a:p>
          <a:p>
            <a:pPr eaLnBrk="1" hangingPunct="1"/>
            <a:endParaRPr lang="en-US" altLang="en-US" sz="3200" dirty="0">
              <a:solidFill>
                <a:srgbClr val="4C7C99"/>
              </a:solidFill>
              <a:latin typeface="Teko"/>
              <a:ea typeface="Teko"/>
              <a:cs typeface="Teko"/>
              <a:sym typeface="Teko"/>
            </a:endParaRPr>
          </a:p>
          <a:p>
            <a:pPr eaLnBrk="1" hangingPunct="1"/>
            <a:r>
              <a:rPr lang="en-US" altLang="en-US" sz="3200" dirty="0">
                <a:solidFill>
                  <a:srgbClr val="4C7C99"/>
                </a:solidFill>
                <a:latin typeface="Teko"/>
                <a:ea typeface="Teko"/>
                <a:cs typeface="Teko"/>
                <a:sym typeface="Teko"/>
              </a:rPr>
              <a:t> 1. Instant Support – “</a:t>
            </a:r>
            <a:r>
              <a:rPr lang="en-US" altLang="en-US" sz="3200" dirty="0" err="1">
                <a:solidFill>
                  <a:srgbClr val="4C7C99"/>
                </a:solidFill>
                <a:latin typeface="Teko"/>
                <a:ea typeface="Teko"/>
                <a:cs typeface="Teko"/>
                <a:sym typeface="Teko"/>
              </a:rPr>
              <a:t>ChatOps</a:t>
            </a:r>
            <a:r>
              <a:rPr lang="en-US" altLang="en-US" sz="3200" dirty="0">
                <a:solidFill>
                  <a:srgbClr val="4C7C99"/>
                </a:solidFill>
                <a:latin typeface="Teko"/>
                <a:ea typeface="Teko"/>
                <a:cs typeface="Teko"/>
                <a:sym typeface="Teko"/>
              </a:rPr>
              <a:t>”</a:t>
            </a:r>
            <a:endParaRPr lang="en-US" altLang="en-US" dirty="0"/>
          </a:p>
          <a:p>
            <a:pPr eaLnBrk="1" hangingPunct="1"/>
            <a:r>
              <a:rPr lang="en-US" altLang="en-US" sz="3200" dirty="0">
                <a:solidFill>
                  <a:srgbClr val="4C7C99"/>
                </a:solidFill>
                <a:latin typeface="Teko"/>
                <a:ea typeface="Teko"/>
                <a:cs typeface="Teko"/>
                <a:sym typeface="Teko"/>
              </a:rPr>
              <a:t> 2. Continuous Deployment – “DevOps”</a:t>
            </a:r>
            <a:endParaRPr lang="en-US" altLang="en-US" dirty="0"/>
          </a:p>
          <a:p>
            <a:pPr eaLnBrk="1" hangingPunct="1"/>
            <a:r>
              <a:rPr lang="en-US" altLang="en-US" sz="3200" dirty="0">
                <a:solidFill>
                  <a:srgbClr val="4C7C99"/>
                </a:solidFill>
                <a:latin typeface="Teko"/>
                <a:ea typeface="Teko"/>
                <a:cs typeface="Teko"/>
                <a:sym typeface="Teko"/>
              </a:rPr>
              <a:t> 3. Infrastructure on demand – “Config Management”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62" name="Shape 217">
            <a:extLst>
              <a:ext uri="{FF2B5EF4-FFF2-40B4-BE49-F238E27FC236}">
                <a16:creationId xmlns:a16="http://schemas.microsoft.com/office/drawing/2014/main" id="{2A154CFF-B8AC-1977-10BB-1BD43093AA4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40" y="184150"/>
            <a:ext cx="5576887"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Shape 218">
            <a:extLst>
              <a:ext uri="{FF2B5EF4-FFF2-40B4-BE49-F238E27FC236}">
                <a16:creationId xmlns:a16="http://schemas.microsoft.com/office/drawing/2014/main" id="{E392066E-1769-C812-F322-505DDCD27BC5}"/>
              </a:ext>
            </a:extLst>
          </p:cNvPr>
          <p:cNvSpPr txBox="1"/>
          <p:nvPr/>
        </p:nvSpPr>
        <p:spPr>
          <a:xfrm>
            <a:off x="6130925" y="184150"/>
            <a:ext cx="5815013" cy="3430588"/>
          </a:xfrm>
          <a:prstGeom prst="rect">
            <a:avLst/>
          </a:prstGeom>
          <a:noFill/>
          <a:ln>
            <a:noFill/>
          </a:ln>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400" dirty="0"/>
              <a:t>FACTS about </a:t>
            </a:r>
            <a:r>
              <a:rPr lang="en-US" altLang="en-US" sz="2400" dirty="0" err="1"/>
              <a:t>Princess@Sea</a:t>
            </a:r>
            <a:endParaRPr lang="en-US" altLang="en-US" sz="2400" dirty="0"/>
          </a:p>
          <a:p>
            <a:pPr eaLnBrk="1" hangingPunct="1"/>
            <a:endParaRPr lang="en-US" altLang="en-US" sz="2400" dirty="0"/>
          </a:p>
          <a:p>
            <a:pPr eaLnBrk="1" hangingPunct="1"/>
            <a:r>
              <a:rPr lang="en-US" altLang="en-US" sz="2400" dirty="0">
                <a:latin typeface="Arial Narrow" panose="020B0606020202030204" pitchFamily="34" charset="0"/>
                <a:sym typeface="Arial Narrow" panose="020B0606020202030204" pitchFamily="34" charset="0"/>
              </a:rPr>
              <a:t> - 18 PROD environments</a:t>
            </a:r>
            <a:endParaRPr lang="en-US" altLang="en-US" dirty="0"/>
          </a:p>
          <a:p>
            <a:pPr eaLnBrk="1" hangingPunct="1">
              <a:spcBef>
                <a:spcPts val="600"/>
              </a:spcBef>
            </a:pPr>
            <a:r>
              <a:rPr lang="en-US" altLang="en-US" sz="2400" dirty="0">
                <a:latin typeface="Arial Narrow" panose="020B0606020202030204" pitchFamily="34" charset="0"/>
                <a:sym typeface="Arial Narrow" panose="020B0606020202030204" pitchFamily="34" charset="0"/>
              </a:rPr>
              <a:t> - 3 application Suite per ship</a:t>
            </a:r>
            <a:endParaRPr lang="en-US" altLang="en-US" dirty="0"/>
          </a:p>
          <a:p>
            <a:pPr eaLnBrk="1" hangingPunct="1">
              <a:spcBef>
                <a:spcPts val="600"/>
              </a:spcBef>
            </a:pPr>
            <a:r>
              <a:rPr lang="en-US" altLang="en-US" sz="2400" dirty="0">
                <a:latin typeface="Arial Narrow" panose="020B0606020202030204" pitchFamily="34" charset="0"/>
                <a:sym typeface="Arial Narrow" panose="020B0606020202030204" pitchFamily="34" charset="0"/>
              </a:rPr>
              <a:t> - 2000+ deployments done this year</a:t>
            </a:r>
            <a:endParaRPr lang="en-US" altLang="en-US" dirty="0"/>
          </a:p>
          <a:p>
            <a:pPr eaLnBrk="1" hangingPunct="1">
              <a:spcBef>
                <a:spcPts val="600"/>
              </a:spcBef>
            </a:pPr>
            <a:r>
              <a:rPr lang="en-US" altLang="en-US" sz="2400" dirty="0">
                <a:latin typeface="Arial Narrow" panose="020B0606020202030204" pitchFamily="34" charset="0"/>
                <a:sym typeface="Arial Narrow" panose="020B0606020202030204" pitchFamily="34" charset="0"/>
              </a:rPr>
              <a:t> - 10 languages</a:t>
            </a:r>
            <a:endParaRPr lang="en-US" altLang="en-US" dirty="0"/>
          </a:p>
          <a:p>
            <a:pPr eaLnBrk="1" hangingPunct="1">
              <a:spcBef>
                <a:spcPts val="600"/>
              </a:spcBef>
            </a:pPr>
            <a:r>
              <a:rPr lang="en-US" altLang="en-US" sz="2400" dirty="0">
                <a:latin typeface="Arial Narrow" panose="020B0606020202030204" pitchFamily="34" charset="0"/>
                <a:sym typeface="Arial Narrow" panose="020B0606020202030204" pitchFamily="34" charset="0"/>
              </a:rPr>
              <a:t> - 300+ Automated Tests</a:t>
            </a:r>
            <a:endParaRPr lang="en-US" altLang="en-US" dirty="0"/>
          </a:p>
          <a:p>
            <a:pPr eaLnBrk="1" hangingPunct="1">
              <a:spcBef>
                <a:spcPts val="600"/>
              </a:spcBef>
            </a:pPr>
            <a:r>
              <a:rPr lang="en-US" altLang="en-US" sz="2400" dirty="0">
                <a:latin typeface="Arial Narrow" panose="020B0606020202030204" pitchFamily="34" charset="0"/>
                <a:sym typeface="Arial Narrow" panose="020B0606020202030204" pitchFamily="34" charset="0"/>
              </a:rPr>
              <a:t> - Auto roll back in PROD in case of failure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hape 103">
            <a:extLst>
              <a:ext uri="{FF2B5EF4-FFF2-40B4-BE49-F238E27FC236}">
                <a16:creationId xmlns:a16="http://schemas.microsoft.com/office/drawing/2014/main" id="{87F44346-E15C-9F3B-1311-766A21D88390}"/>
              </a:ext>
            </a:extLst>
          </p:cNvPr>
          <p:cNvSpPr txBox="1">
            <a:spLocks noChangeArrowheads="1"/>
          </p:cNvSpPr>
          <p:nvPr/>
        </p:nvSpPr>
        <p:spPr bwMode="auto">
          <a:xfrm>
            <a:off x="2616200" y="3097213"/>
            <a:ext cx="68246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200" dirty="0"/>
              <a:t>Story 1 : Instant Support - </a:t>
            </a:r>
            <a:r>
              <a:rPr lang="en-US" altLang="en-US" sz="3200" dirty="0" err="1"/>
              <a:t>ChatOps</a:t>
            </a:r>
            <a:endParaRPr lang="en-US" altLang="en-US" sz="3200" dirty="0">
              <a:latin typeface="Source Sans Pro" panose="020B0503030403020204" pitchFamily="34" charset="0"/>
              <a:sym typeface="Source Sans Pro" panose="020B0503030403020204" pitchFamily="34" charset="0"/>
            </a:endParaRPr>
          </a:p>
        </p:txBody>
      </p:sp>
      <p:cxnSp>
        <p:nvCxnSpPr>
          <p:cNvPr id="12290" name="Shape 104">
            <a:extLst>
              <a:ext uri="{FF2B5EF4-FFF2-40B4-BE49-F238E27FC236}">
                <a16:creationId xmlns:a16="http://schemas.microsoft.com/office/drawing/2014/main" id="{4D1BC106-55EF-A1D0-443A-6D17AD6B11FF}"/>
              </a:ext>
            </a:extLst>
          </p:cNvPr>
          <p:cNvCxnSpPr>
            <a:cxnSpLocks noChangeShapeType="1"/>
          </p:cNvCxnSpPr>
          <p:nvPr/>
        </p:nvCxnSpPr>
        <p:spPr bwMode="auto">
          <a:xfrm>
            <a:off x="2728913" y="3657600"/>
            <a:ext cx="6711950" cy="0"/>
          </a:xfrm>
          <a:prstGeom prst="straightConnector1">
            <a:avLst/>
          </a:prstGeom>
          <a:noFill/>
          <a:ln w="38100">
            <a:solidFill>
              <a:srgbClr val="FF0000"/>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theme/theme1.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fy New Theme">
  <a:themeElements>
    <a:clrScheme name="Sify new theme">
      <a:dk1>
        <a:sysClr val="windowText" lastClr="000000"/>
      </a:dk1>
      <a:lt1>
        <a:sysClr val="window" lastClr="FFFFFF"/>
      </a:lt1>
      <a:dk2>
        <a:srgbClr val="1F497D"/>
      </a:dk2>
      <a:lt2>
        <a:srgbClr val="EEECE1"/>
      </a:lt2>
      <a:accent1>
        <a:srgbClr val="95B3D7"/>
      </a:accent1>
      <a:accent2>
        <a:srgbClr val="D99694"/>
      </a:accent2>
      <a:accent3>
        <a:srgbClr val="C3D69B"/>
      </a:accent3>
      <a:accent4>
        <a:srgbClr val="B2A2C7"/>
      </a:accent4>
      <a:accent5>
        <a:srgbClr val="92CDDC"/>
      </a:accent5>
      <a:accent6>
        <a:srgbClr val="FAC08F"/>
      </a:accent6>
      <a:hlink>
        <a:srgbClr val="0000FF"/>
      </a:hlink>
      <a:folHlink>
        <a:srgbClr val="800080"/>
      </a:folHlink>
    </a:clrScheme>
    <a:fontScheme name="Sify New Theme">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_" id="{3ABE66E9-EAC3-49D9-B687-2E58DC9B0D92}" vid="{73A6C79C-FD6C-4D61-93FC-3B0256B9C1B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IBMSoftware_RationalTemplate_2007&amp;2010">
  <a:themeElements>
    <a:clrScheme name="IBM_Software_Rational_Template 1">
      <a:dk1>
        <a:srgbClr val="000000"/>
      </a:dk1>
      <a:lt1>
        <a:srgbClr val="FFFFFF"/>
      </a:lt1>
      <a:dk2>
        <a:srgbClr val="00649D"/>
      </a:dk2>
      <a:lt2>
        <a:srgbClr val="C0C0C0"/>
      </a:lt2>
      <a:accent1>
        <a:srgbClr val="8CC63F"/>
      </a:accent1>
      <a:accent2>
        <a:srgbClr val="00B0DA"/>
      </a:accent2>
      <a:accent3>
        <a:srgbClr val="FFFFFF"/>
      </a:accent3>
      <a:accent4>
        <a:srgbClr val="000000"/>
      </a:accent4>
      <a:accent5>
        <a:srgbClr val="C5DFAF"/>
      </a:accent5>
      <a:accent6>
        <a:srgbClr val="009FC5"/>
      </a:accent6>
      <a:hlink>
        <a:srgbClr val="00A6A0"/>
      </a:hlink>
      <a:folHlink>
        <a:srgbClr val="7F1C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cap="flat" cmpd="sng" algn="ctr">
          <a:solidFill>
            <a:srgbClr val="0070C0"/>
          </a:solidFill>
          <a:prstDash val="soli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defTabSz="457200" eaLnBrk="1" hangingPunct="1">
          <a:defRPr dirty="0" smtClean="0">
            <a:solidFill>
              <a:schemeClr val="tx1"/>
            </a:solidFill>
            <a:latin typeface="Arial" charset="0"/>
            <a:ea typeface="ＭＳ Ｐゴシック" pitchFamily="34" charset="-128"/>
          </a:defRPr>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rgbClr val="006666"/>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400050" marR="0" indent="-400050" algn="ctr"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l">
          <a:defRPr dirty="0" err="1" smtClean="0"/>
        </a:defPPr>
      </a:lstStyle>
    </a:txDef>
  </a:objectDefaults>
  <a:extraClrSchemeLst>
    <a:extraClrScheme>
      <a:clrScheme name="IBM_Software_Rational_Template 1">
        <a:dk1>
          <a:srgbClr val="000000"/>
        </a:dk1>
        <a:lt1>
          <a:srgbClr val="FFFFFF"/>
        </a:lt1>
        <a:dk2>
          <a:srgbClr val="00649D"/>
        </a:dk2>
        <a:lt2>
          <a:srgbClr val="C0C0C0"/>
        </a:lt2>
        <a:accent1>
          <a:srgbClr val="8CC63F"/>
        </a:accent1>
        <a:accent2>
          <a:srgbClr val="00B0DA"/>
        </a:accent2>
        <a:accent3>
          <a:srgbClr val="FFFFFF"/>
        </a:accent3>
        <a:accent4>
          <a:srgbClr val="000000"/>
        </a:accent4>
        <a:accent5>
          <a:srgbClr val="C5DFAF"/>
        </a:accent5>
        <a:accent6>
          <a:srgbClr val="009FC5"/>
        </a:accent6>
        <a:hlink>
          <a:srgbClr val="00A6A0"/>
        </a:hlink>
        <a:folHlink>
          <a:srgbClr val="7F1C7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Wide_format-2017">
  <a:themeElements>
    <a:clrScheme name="Forrester 2016 - New">
      <a:dk1>
        <a:srgbClr val="333333"/>
      </a:dk1>
      <a:lt1>
        <a:srgbClr val="FFFFFF"/>
      </a:lt1>
      <a:dk2>
        <a:srgbClr val="666666"/>
      </a:dk2>
      <a:lt2>
        <a:srgbClr val="DFE5E8"/>
      </a:lt2>
      <a:accent1>
        <a:srgbClr val="003D99"/>
      </a:accent1>
      <a:accent2>
        <a:srgbClr val="EEFF8E"/>
      </a:accent2>
      <a:accent3>
        <a:srgbClr val="CCCCCC"/>
      </a:accent3>
      <a:accent4>
        <a:srgbClr val="467F1A"/>
      </a:accent4>
      <a:accent5>
        <a:srgbClr val="FFCD3B"/>
      </a:accent5>
      <a:accent6>
        <a:srgbClr val="89BB4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extLst>
    <a:ext uri="{05A4C25C-085E-4340-85A3-A5531E510DB2}">
      <thm15:themeFamily xmlns:thm15="http://schemas.microsoft.com/office/thememl/2012/main" name="Wide_format-2016Q3.pptx" id="{65EC8544-9C5E-4D27-8F20-7C4D42A10FB8}" vid="{32579BD6-A2C7-44C8-B268-DA9297F8A738}"/>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64738</TotalTime>
  <Words>3235</Words>
  <Application>Microsoft Office PowerPoint</Application>
  <PresentationFormat>Widescreen</PresentationFormat>
  <Paragraphs>407</Paragraphs>
  <Slides>54</Slides>
  <Notes>33</Notes>
  <HiddenSlides>0</HiddenSlides>
  <MMClips>1</MMClips>
  <ScaleCrop>false</ScaleCrop>
  <HeadingPairs>
    <vt:vector size="6" baseType="variant">
      <vt:variant>
        <vt:lpstr>Fonts Used</vt:lpstr>
      </vt:variant>
      <vt:variant>
        <vt:i4>29</vt:i4>
      </vt:variant>
      <vt:variant>
        <vt:lpstr>Theme</vt:lpstr>
      </vt:variant>
      <vt:variant>
        <vt:i4>9</vt:i4>
      </vt:variant>
      <vt:variant>
        <vt:lpstr>Slide Titles</vt:lpstr>
      </vt:variant>
      <vt:variant>
        <vt:i4>54</vt:i4>
      </vt:variant>
    </vt:vector>
  </HeadingPairs>
  <TitlesOfParts>
    <vt:vector size="92" baseType="lpstr">
      <vt:lpstr>等线</vt:lpstr>
      <vt:lpstr>MS PGothic</vt:lpstr>
      <vt:lpstr>MS PGothic</vt:lpstr>
      <vt:lpstr>SimSun</vt:lpstr>
      <vt:lpstr>Arial</vt:lpstr>
      <vt:lpstr>Arial</vt:lpstr>
      <vt:lpstr>Arial Black</vt:lpstr>
      <vt:lpstr>Arial MT</vt:lpstr>
      <vt:lpstr>Arial Narrow</vt:lpstr>
      <vt:lpstr>Avenir Next LT Pro</vt:lpstr>
      <vt:lpstr>Bahnschrift Light</vt:lpstr>
      <vt:lpstr>Bodoni MT</vt:lpstr>
      <vt:lpstr>Calibri</vt:lpstr>
      <vt:lpstr>Calibri Light</vt:lpstr>
      <vt:lpstr>Effra</vt:lpstr>
      <vt:lpstr>Georgia</vt:lpstr>
      <vt:lpstr>Gill Sans MT</vt:lpstr>
      <vt:lpstr>Helvetica</vt:lpstr>
      <vt:lpstr>Helvetica Neue</vt:lpstr>
      <vt:lpstr>Impact</vt:lpstr>
      <vt:lpstr>Roboto</vt:lpstr>
      <vt:lpstr>Segoe UI</vt:lpstr>
      <vt:lpstr>Segoe UI Light</vt:lpstr>
      <vt:lpstr>Source Sans Pro</vt:lpstr>
      <vt:lpstr>Teko</vt:lpstr>
      <vt:lpstr>Trebuchet MS</vt:lpstr>
      <vt:lpstr>Tw Cen MT</vt:lpstr>
      <vt:lpstr>Webdings</vt:lpstr>
      <vt:lpstr>Wingdings</vt:lpstr>
      <vt:lpstr>MSVID_White_16x9_2012-08-18</vt:lpstr>
      <vt:lpstr>1_Custom Design</vt:lpstr>
      <vt:lpstr>Sify New Theme</vt:lpstr>
      <vt:lpstr>2_Office Theme</vt:lpstr>
      <vt:lpstr>IBMSoftware_RationalTemplate_2007&amp;2010</vt:lpstr>
      <vt:lpstr>Wide_format-2017</vt:lpstr>
      <vt:lpstr>3_Office Theme</vt:lpstr>
      <vt:lpstr>Office Theme</vt:lpstr>
      <vt:lpstr>4_Office Theme</vt:lpstr>
      <vt:lpstr>CSC-350  Topics in Computer Science Spring 2024</vt:lpstr>
      <vt:lpstr>CSC-350  Topics in Computer Science Spring 2024</vt:lpstr>
      <vt:lpstr>Course Intro</vt:lpstr>
      <vt:lpstr>DevOps  Automation Everything You  Need to Know</vt:lpstr>
      <vt:lpstr>Scope of DevOps</vt:lpstr>
      <vt:lpstr>Scope of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Who’s in? </vt:lpstr>
      <vt:lpstr>PowerPoint Presentation</vt:lpstr>
      <vt:lpstr>DevOps  Automation Everything You  Need to Know</vt:lpstr>
      <vt:lpstr>PowerPoint Presentation</vt:lpstr>
      <vt:lpstr>PowerPoint Presentation</vt:lpstr>
      <vt:lpstr>What is DevOps</vt:lpstr>
      <vt:lpstr>Traditional Development</vt:lpstr>
      <vt:lpstr>Traditional Operations</vt:lpstr>
      <vt:lpstr>Where did DevOps come from?</vt:lpstr>
      <vt:lpstr>Evolution towards agile/DevOps</vt:lpstr>
      <vt:lpstr>Waterfall vs. Agile Dev Methodologies</vt:lpstr>
      <vt:lpstr>PowerPoint Presentation</vt:lpstr>
      <vt:lpstr>Agile (Dev) + Deploy (Ops)  Automation</vt:lpstr>
      <vt:lpstr>Differing Views on Change</vt:lpstr>
      <vt:lpstr>PowerPoint Presentation</vt:lpstr>
      <vt:lpstr>What problems led to the creation of DevOps? </vt:lpstr>
      <vt:lpstr>Traditional Development and Operations</vt:lpstr>
      <vt:lpstr>Organizations that effectively leverage software innovation outperform their competitors... yet few are able to deliver it effectively</vt:lpstr>
      <vt:lpstr>Yes, you want speed . . .</vt:lpstr>
      <vt:lpstr>PowerPoint Presentation</vt:lpstr>
      <vt:lpstr>PowerPoint Presentation</vt:lpstr>
      <vt:lpstr>What are the Features of DevOps Implementation?</vt:lpstr>
      <vt:lpstr>PowerPoint Presentation</vt:lpstr>
      <vt:lpstr>PowerPoint Presentation</vt:lpstr>
      <vt:lpstr>DevOps</vt:lpstr>
      <vt:lpstr>PowerPoint Presentation</vt:lpstr>
      <vt:lpstr>To sum it up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Farhan Aadil</dc:creator>
  <cp:lastModifiedBy>AADIL Farhan</cp:lastModifiedBy>
  <cp:revision>28</cp:revision>
  <dcterms:modified xsi:type="dcterms:W3CDTF">2024-03-04T12:16:19Z</dcterms:modified>
</cp:coreProperties>
</file>